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4" name="Shape 17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Arial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Arial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Arial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Arial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Arial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Arial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Arial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Arial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2387600" y="8953500"/>
            <a:ext cx="19621500" cy="584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3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b="1" sz="48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View of beach and sea from a grassy sand dune"/>
          <p:cNvSpPr/>
          <p:nvPr>
            <p:ph type="pic" idx="21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ront Slide - No Overlay Bottom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Image"/>
          <p:cNvSpPr/>
          <p:nvPr>
            <p:ph type="pic" idx="21"/>
          </p:nvPr>
        </p:nvSpPr>
        <p:spPr>
          <a:xfrm>
            <a:off x="0" y="-2540000"/>
            <a:ext cx="24384000" cy="1625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18" name="Design It Forward"/>
          <p:cNvSpPr txBox="1"/>
          <p:nvPr>
            <p:ph type="body" sz="quarter" idx="22"/>
          </p:nvPr>
        </p:nvSpPr>
        <p:spPr>
          <a:xfrm>
            <a:off x="678067" y="8451850"/>
            <a:ext cx="5125468" cy="817427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i="1" sz="5000">
                <a:solidFill>
                  <a:srgbClr val="FFFFFF"/>
                </a:solidFill>
              </a:defRPr>
            </a:lvl1pPr>
          </a:lstStyle>
          <a:p>
            <a:pPr/>
            <a:r>
              <a:t>Design It Forward</a:t>
            </a:r>
          </a:p>
        </p:txBody>
      </p:sp>
      <p:sp>
        <p:nvSpPr>
          <p:cNvPr id="119" name="Image"/>
          <p:cNvSpPr/>
          <p:nvPr>
            <p:ph type="pic" sz="quarter" idx="23"/>
          </p:nvPr>
        </p:nvSpPr>
        <p:spPr>
          <a:xfrm>
            <a:off x="-33239" y="5835650"/>
            <a:ext cx="10299701" cy="20447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20" name="Slide Number"/>
          <p:cNvSpPr txBox="1"/>
          <p:nvPr>
            <p:ph type="sldNum" sz="quarter" idx="2"/>
          </p:nvPr>
        </p:nvSpPr>
        <p:spPr>
          <a:xfrm>
            <a:off x="23376972" y="13271500"/>
            <a:ext cx="203357" cy="197384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algn="r">
              <a:defRPr b="1" spc="-28" sz="1400">
                <a:solidFill>
                  <a:srgbClr val="6F6F6F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Showing left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Image"/>
          <p:cNvSpPr/>
          <p:nvPr>
            <p:ph type="pic" idx="21"/>
          </p:nvPr>
        </p:nvSpPr>
        <p:spPr>
          <a:xfrm>
            <a:off x="0" y="-2483843"/>
            <a:ext cx="24384000" cy="162560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28" name="Rectangle"/>
          <p:cNvSpPr/>
          <p:nvPr>
            <p:ph type="body" idx="22"/>
          </p:nvPr>
        </p:nvSpPr>
        <p:spPr>
          <a:xfrm>
            <a:off x="-2580" y="3671"/>
            <a:ext cx="15805448" cy="11687374"/>
          </a:xfrm>
          <a:prstGeom prst="rect">
            <a:avLst/>
          </a:prstGeom>
          <a:solidFill>
            <a:srgbClr val="1E2833"/>
          </a:solidFill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SzTx/>
              <a:buNone/>
              <a:defRPr b="1"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29" name="Rectangle"/>
          <p:cNvSpPr/>
          <p:nvPr>
            <p:ph type="body" sz="quarter" idx="23"/>
          </p:nvPr>
        </p:nvSpPr>
        <p:spPr>
          <a:xfrm>
            <a:off x="-2580" y="11586616"/>
            <a:ext cx="15805448" cy="2140646"/>
          </a:xfrm>
          <a:prstGeom prst="rect">
            <a:avLst/>
          </a:prstGeom>
          <a:solidFill>
            <a:srgbClr val="FFFFFF"/>
          </a:solidFill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SzTx/>
              <a:buNone/>
              <a:defRPr b="1"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30" name="Slide Number"/>
          <p:cNvSpPr txBox="1"/>
          <p:nvPr>
            <p:ph type="sldNum" sz="quarter" idx="2"/>
          </p:nvPr>
        </p:nvSpPr>
        <p:spPr>
          <a:xfrm>
            <a:off x="23376972" y="13271500"/>
            <a:ext cx="203357" cy="197384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algn="r">
              <a:defRPr b="1" spc="-28" sz="1400">
                <a:solidFill>
                  <a:srgbClr val="6F6F6F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31" name="Text First Line…"/>
          <p:cNvSpPr txBox="1"/>
          <p:nvPr>
            <p:ph type="body" sz="quarter" idx="24"/>
          </p:nvPr>
        </p:nvSpPr>
        <p:spPr>
          <a:xfrm>
            <a:off x="1460500" y="1214239"/>
            <a:ext cx="6934597" cy="2104517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marL="0" indent="0">
              <a:spcBef>
                <a:spcPts val="0"/>
              </a:spcBef>
              <a:buSzTx/>
              <a:buNone/>
              <a:defRPr sz="7000">
                <a:solidFill>
                  <a:srgbClr val="BB271A"/>
                </a:solidFill>
              </a:defRPr>
            </a:pPr>
            <a:r>
              <a:t>Text First Line</a:t>
            </a:r>
          </a:p>
          <a:p>
            <a:pPr marL="0" indent="0">
              <a:spcBef>
                <a:spcPts val="0"/>
              </a:spcBef>
              <a:buSzTx/>
              <a:buNone/>
              <a:defRPr sz="7000">
                <a:solidFill>
                  <a:srgbClr val="BB271A"/>
                </a:solidFill>
              </a:defRPr>
            </a:pPr>
            <a:r>
              <a:t>Text Second Line</a:t>
            </a:r>
          </a:p>
        </p:txBody>
      </p:sp>
      <p:sp>
        <p:nvSpPr>
          <p:cNvPr id="132" name="Date"/>
          <p:cNvSpPr txBox="1"/>
          <p:nvPr>
            <p:ph type="body" sz="quarter" idx="25"/>
          </p:nvPr>
        </p:nvSpPr>
        <p:spPr>
          <a:xfrm>
            <a:off x="1461617" y="12128524"/>
            <a:ext cx="774949" cy="44723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b="1" sz="2400">
                <a:solidFill>
                  <a:srgbClr val="BB271A"/>
                </a:solidFill>
              </a:defRPr>
            </a:lvl1pPr>
          </a:lstStyle>
          <a:p>
            <a:pPr/>
            <a:r>
              <a:t>Date</a:t>
            </a:r>
          </a:p>
        </p:txBody>
      </p:sp>
      <p:sp>
        <p:nvSpPr>
          <p:cNvPr id="133" name="Sub-Title"/>
          <p:cNvSpPr txBox="1"/>
          <p:nvPr>
            <p:ph type="body" sz="quarter" idx="26"/>
          </p:nvPr>
        </p:nvSpPr>
        <p:spPr>
          <a:xfrm>
            <a:off x="1485900" y="3868539"/>
            <a:ext cx="1412528" cy="447229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b="1" sz="2400">
                <a:solidFill>
                  <a:srgbClr val="FFFFFF"/>
                </a:solidFill>
              </a:defRPr>
            </a:lvl1pPr>
          </a:lstStyle>
          <a:p>
            <a:pPr/>
            <a:r>
              <a:t>Sub-Title</a:t>
            </a:r>
          </a:p>
        </p:txBody>
      </p:sp>
      <p:sp>
        <p:nvSpPr>
          <p:cNvPr id="134" name="Text"/>
          <p:cNvSpPr txBox="1"/>
          <p:nvPr>
            <p:ph type="body" sz="quarter" idx="27"/>
          </p:nvPr>
        </p:nvSpPr>
        <p:spPr>
          <a:xfrm>
            <a:off x="1485900" y="4960739"/>
            <a:ext cx="10690120" cy="447229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135" name="Design It Forward"/>
          <p:cNvSpPr txBox="1"/>
          <p:nvPr>
            <p:ph type="body" sz="quarter" idx="28"/>
          </p:nvPr>
        </p:nvSpPr>
        <p:spPr>
          <a:xfrm>
            <a:off x="1483283" y="12544598"/>
            <a:ext cx="4123235" cy="656482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i="1" sz="4000">
                <a:solidFill>
                  <a:srgbClr val="1E2833"/>
                </a:solidFill>
              </a:defRPr>
            </a:lvl1pPr>
          </a:lstStyle>
          <a:p>
            <a:pPr/>
            <a:r>
              <a:t>Design It Forward</a:t>
            </a:r>
          </a:p>
        </p:txBody>
      </p:sp>
      <p:sp>
        <p:nvSpPr>
          <p:cNvPr id="136" name="Image"/>
          <p:cNvSpPr/>
          <p:nvPr>
            <p:ph type="pic" sz="quarter" idx="29"/>
          </p:nvPr>
        </p:nvSpPr>
        <p:spPr>
          <a:xfrm>
            <a:off x="13447315" y="12345789"/>
            <a:ext cx="1549401" cy="6223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 Sections Dark - White Footer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Rectangle"/>
          <p:cNvSpPr/>
          <p:nvPr>
            <p:ph type="body" idx="21"/>
          </p:nvPr>
        </p:nvSpPr>
        <p:spPr>
          <a:xfrm>
            <a:off x="-2580" y="3671"/>
            <a:ext cx="24389160" cy="13708658"/>
          </a:xfrm>
          <a:prstGeom prst="rect">
            <a:avLst/>
          </a:prstGeom>
          <a:solidFill>
            <a:srgbClr val="1E2833"/>
          </a:solidFill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SzTx/>
              <a:buNone/>
              <a:defRPr b="1"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44" name="Rectangle"/>
          <p:cNvSpPr/>
          <p:nvPr>
            <p:ph type="body" sz="quarter" idx="22"/>
          </p:nvPr>
        </p:nvSpPr>
        <p:spPr>
          <a:xfrm>
            <a:off x="-124024" y="11658600"/>
            <a:ext cx="21470343" cy="2140645"/>
          </a:xfrm>
          <a:prstGeom prst="rect">
            <a:avLst/>
          </a:prstGeom>
          <a:solidFill>
            <a:srgbClr val="FFFFFF"/>
          </a:solidFill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SzTx/>
              <a:buNone/>
              <a:defRPr b="1"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45" name="Image"/>
          <p:cNvSpPr/>
          <p:nvPr>
            <p:ph type="pic" sz="quarter" idx="23"/>
          </p:nvPr>
        </p:nvSpPr>
        <p:spPr>
          <a:xfrm>
            <a:off x="22045215" y="12345789"/>
            <a:ext cx="1549401" cy="6223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46" name="Title"/>
          <p:cNvSpPr txBox="1"/>
          <p:nvPr>
            <p:ph type="body" sz="quarter" idx="24"/>
          </p:nvPr>
        </p:nvSpPr>
        <p:spPr>
          <a:xfrm>
            <a:off x="1483283" y="12192737"/>
            <a:ext cx="1478522" cy="928404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5800">
                <a:solidFill>
                  <a:srgbClr val="1E2833"/>
                </a:solidFill>
              </a:defRPr>
            </a:lvl1pPr>
          </a:lstStyle>
          <a:p>
            <a:pPr/>
            <a:r>
              <a:t>Title</a:t>
            </a:r>
          </a:p>
        </p:txBody>
      </p:sp>
      <p:sp>
        <p:nvSpPr>
          <p:cNvPr id="147" name="Text First Line…"/>
          <p:cNvSpPr txBox="1"/>
          <p:nvPr>
            <p:ph type="body" sz="quarter" idx="25"/>
          </p:nvPr>
        </p:nvSpPr>
        <p:spPr>
          <a:xfrm>
            <a:off x="1460500" y="1963539"/>
            <a:ext cx="2959969" cy="1153443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marL="0" indent="0">
              <a:spcBef>
                <a:spcPts val="0"/>
              </a:spcBef>
              <a:buSzTx/>
              <a:buNone/>
              <a:defRPr sz="3600">
                <a:solidFill>
                  <a:srgbClr val="BB271A"/>
                </a:solidFill>
              </a:defRPr>
            </a:pPr>
            <a:r>
              <a:t>Text First Line</a:t>
            </a:r>
          </a:p>
          <a:p>
            <a:pPr marL="0" indent="0">
              <a:spcBef>
                <a:spcPts val="0"/>
              </a:spcBef>
              <a:buSzTx/>
              <a:buNone/>
              <a:defRPr sz="3600">
                <a:solidFill>
                  <a:srgbClr val="BB271A"/>
                </a:solidFill>
              </a:defRPr>
            </a:pPr>
            <a:r>
              <a:t>Next Line</a:t>
            </a:r>
          </a:p>
        </p:txBody>
      </p:sp>
      <p:sp>
        <p:nvSpPr>
          <p:cNvPr id="148" name="Text…"/>
          <p:cNvSpPr txBox="1"/>
          <p:nvPr>
            <p:ph type="body" sz="quarter" idx="26"/>
          </p:nvPr>
        </p:nvSpPr>
        <p:spPr>
          <a:xfrm>
            <a:off x="1435100" y="4960739"/>
            <a:ext cx="5411286" cy="2580829"/>
          </a:xfrm>
          <a:prstGeom prst="rect">
            <a:avLst/>
          </a:prstGeom>
        </p:spPr>
        <p:txBody>
          <a:bodyPr anchor="t">
            <a:spAutoFit/>
          </a:bodyPr>
          <a:lstStyle/>
          <a:p>
            <a:pPr marL="0" indent="0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pPr>
            <a:r>
              <a:t>Text</a:t>
            </a:r>
          </a:p>
          <a:p>
            <a:pPr marL="0" indent="0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pPr>
            <a:r>
              <a:t>Text</a:t>
            </a:r>
          </a:p>
          <a:p>
            <a:pPr marL="0" indent="0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pPr>
            <a:r>
              <a:t>Text</a:t>
            </a:r>
          </a:p>
          <a:p>
            <a:pPr marL="0" indent="0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pPr>
            <a:r>
              <a:t>Text</a:t>
            </a:r>
          </a:p>
          <a:p>
            <a:pPr marL="0" indent="0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pPr>
            <a:r>
              <a:t>Text</a:t>
            </a:r>
          </a:p>
          <a:p>
            <a:pPr marL="0" indent="0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pPr>
            <a:r>
              <a:t>Text</a:t>
            </a:r>
          </a:p>
          <a:p>
            <a:pPr marL="0" indent="0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pPr>
            <a:r>
              <a:t>Text</a:t>
            </a:r>
          </a:p>
        </p:txBody>
      </p:sp>
      <p:sp>
        <p:nvSpPr>
          <p:cNvPr id="149" name="CTA LINK"/>
          <p:cNvSpPr txBox="1"/>
          <p:nvPr>
            <p:ph type="body" sz="quarter" idx="27"/>
          </p:nvPr>
        </p:nvSpPr>
        <p:spPr>
          <a:xfrm>
            <a:off x="1426071" y="8386985"/>
            <a:ext cx="2193675" cy="44723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 CTA LINK</a:t>
            </a:r>
          </a:p>
        </p:txBody>
      </p:sp>
      <p:sp>
        <p:nvSpPr>
          <p:cNvPr id="150" name="Line"/>
          <p:cNvSpPr/>
          <p:nvPr/>
        </p:nvSpPr>
        <p:spPr>
          <a:xfrm>
            <a:off x="1552486" y="8955980"/>
            <a:ext cx="1305259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51" name="Sub-Title"/>
          <p:cNvSpPr txBox="1"/>
          <p:nvPr>
            <p:ph type="body" sz="quarter" idx="28"/>
          </p:nvPr>
        </p:nvSpPr>
        <p:spPr>
          <a:xfrm>
            <a:off x="1485900" y="3868539"/>
            <a:ext cx="1412528" cy="447229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b="1" sz="2400">
                <a:solidFill>
                  <a:srgbClr val="42C2FF"/>
                </a:solidFill>
              </a:defRPr>
            </a:lvl1pPr>
          </a:lstStyle>
          <a:p>
            <a:pPr/>
            <a:r>
              <a:t>Sub-Title</a:t>
            </a:r>
          </a:p>
        </p:txBody>
      </p:sp>
      <p:sp>
        <p:nvSpPr>
          <p:cNvPr id="152" name="Text First Line…"/>
          <p:cNvSpPr txBox="1"/>
          <p:nvPr>
            <p:ph type="body" sz="quarter" idx="29"/>
          </p:nvPr>
        </p:nvSpPr>
        <p:spPr>
          <a:xfrm>
            <a:off x="8775700" y="1963539"/>
            <a:ext cx="2959969" cy="1153443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marL="0" indent="0">
              <a:spcBef>
                <a:spcPts val="0"/>
              </a:spcBef>
              <a:buSzTx/>
              <a:buNone/>
              <a:defRPr sz="3600">
                <a:solidFill>
                  <a:srgbClr val="BB271A"/>
                </a:solidFill>
              </a:defRPr>
            </a:pPr>
            <a:r>
              <a:t>Text First Line</a:t>
            </a:r>
          </a:p>
          <a:p>
            <a:pPr marL="0" indent="0">
              <a:spcBef>
                <a:spcPts val="0"/>
              </a:spcBef>
              <a:buSzTx/>
              <a:buNone/>
              <a:defRPr sz="3600">
                <a:solidFill>
                  <a:srgbClr val="BB271A"/>
                </a:solidFill>
              </a:defRPr>
            </a:pPr>
            <a:r>
              <a:t>Next Line</a:t>
            </a:r>
          </a:p>
        </p:txBody>
      </p:sp>
      <p:sp>
        <p:nvSpPr>
          <p:cNvPr id="153" name="Text…"/>
          <p:cNvSpPr txBox="1"/>
          <p:nvPr>
            <p:ph type="body" sz="quarter" idx="30"/>
          </p:nvPr>
        </p:nvSpPr>
        <p:spPr>
          <a:xfrm>
            <a:off x="8750300" y="4960739"/>
            <a:ext cx="5411286" cy="2580829"/>
          </a:xfrm>
          <a:prstGeom prst="rect">
            <a:avLst/>
          </a:prstGeom>
        </p:spPr>
        <p:txBody>
          <a:bodyPr anchor="t">
            <a:spAutoFit/>
          </a:bodyPr>
          <a:lstStyle/>
          <a:p>
            <a:pPr marL="0" indent="0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pPr>
            <a:r>
              <a:t>Text</a:t>
            </a:r>
          </a:p>
          <a:p>
            <a:pPr marL="0" indent="0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pPr>
            <a:r>
              <a:t>Text</a:t>
            </a:r>
          </a:p>
          <a:p>
            <a:pPr marL="0" indent="0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pPr>
            <a:r>
              <a:t>Text</a:t>
            </a:r>
          </a:p>
          <a:p>
            <a:pPr marL="0" indent="0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pPr>
            <a:r>
              <a:t>Text</a:t>
            </a:r>
          </a:p>
          <a:p>
            <a:pPr marL="0" indent="0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pPr>
            <a:r>
              <a:t>Text</a:t>
            </a:r>
          </a:p>
          <a:p>
            <a:pPr marL="0" indent="0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pPr>
            <a:r>
              <a:t>Text</a:t>
            </a:r>
          </a:p>
          <a:p>
            <a:pPr marL="0" indent="0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pPr>
            <a:r>
              <a:t>Text</a:t>
            </a:r>
          </a:p>
        </p:txBody>
      </p:sp>
      <p:sp>
        <p:nvSpPr>
          <p:cNvPr id="154" name="Sub-Title"/>
          <p:cNvSpPr txBox="1"/>
          <p:nvPr>
            <p:ph type="body" sz="quarter" idx="31"/>
          </p:nvPr>
        </p:nvSpPr>
        <p:spPr>
          <a:xfrm>
            <a:off x="8801100" y="3868539"/>
            <a:ext cx="1412528" cy="447229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b="1" sz="2400">
                <a:solidFill>
                  <a:srgbClr val="42C2FF"/>
                </a:solidFill>
              </a:defRPr>
            </a:lvl1pPr>
          </a:lstStyle>
          <a:p>
            <a:pPr/>
            <a:r>
              <a:t>Sub-Title</a:t>
            </a:r>
          </a:p>
        </p:txBody>
      </p:sp>
      <p:sp>
        <p:nvSpPr>
          <p:cNvPr id="155" name="Text First Line…"/>
          <p:cNvSpPr txBox="1"/>
          <p:nvPr>
            <p:ph type="body" sz="quarter" idx="32"/>
          </p:nvPr>
        </p:nvSpPr>
        <p:spPr>
          <a:xfrm>
            <a:off x="16141700" y="1963539"/>
            <a:ext cx="2959969" cy="1153443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marL="0" indent="0">
              <a:spcBef>
                <a:spcPts val="0"/>
              </a:spcBef>
              <a:buSzTx/>
              <a:buNone/>
              <a:defRPr sz="3600">
                <a:solidFill>
                  <a:srgbClr val="BB271A"/>
                </a:solidFill>
              </a:defRPr>
            </a:pPr>
            <a:r>
              <a:t>Text First Line</a:t>
            </a:r>
          </a:p>
          <a:p>
            <a:pPr marL="0" indent="0">
              <a:spcBef>
                <a:spcPts val="0"/>
              </a:spcBef>
              <a:buSzTx/>
              <a:buNone/>
              <a:defRPr sz="3600">
                <a:solidFill>
                  <a:srgbClr val="BB271A"/>
                </a:solidFill>
              </a:defRPr>
            </a:pPr>
            <a:r>
              <a:t>Next Line</a:t>
            </a:r>
          </a:p>
        </p:txBody>
      </p:sp>
      <p:sp>
        <p:nvSpPr>
          <p:cNvPr id="156" name="Text…"/>
          <p:cNvSpPr txBox="1"/>
          <p:nvPr>
            <p:ph type="body" sz="quarter" idx="33"/>
          </p:nvPr>
        </p:nvSpPr>
        <p:spPr>
          <a:xfrm>
            <a:off x="16116300" y="4960739"/>
            <a:ext cx="5411286" cy="2580829"/>
          </a:xfrm>
          <a:prstGeom prst="rect">
            <a:avLst/>
          </a:prstGeom>
        </p:spPr>
        <p:txBody>
          <a:bodyPr anchor="t">
            <a:spAutoFit/>
          </a:bodyPr>
          <a:lstStyle/>
          <a:p>
            <a:pPr marL="0" indent="0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pPr>
            <a:r>
              <a:t>Text</a:t>
            </a:r>
          </a:p>
          <a:p>
            <a:pPr marL="0" indent="0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pPr>
            <a:r>
              <a:t>Text</a:t>
            </a:r>
          </a:p>
          <a:p>
            <a:pPr marL="0" indent="0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pPr>
            <a:r>
              <a:t>Text</a:t>
            </a:r>
          </a:p>
          <a:p>
            <a:pPr marL="0" indent="0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pPr>
            <a:r>
              <a:t>Text</a:t>
            </a:r>
          </a:p>
          <a:p>
            <a:pPr marL="0" indent="0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pPr>
            <a:r>
              <a:t>Text</a:t>
            </a:r>
          </a:p>
          <a:p>
            <a:pPr marL="0" indent="0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pPr>
            <a:r>
              <a:t>Text</a:t>
            </a:r>
          </a:p>
          <a:p>
            <a:pPr marL="0" indent="0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pPr>
            <a:r>
              <a:t>Text</a:t>
            </a:r>
          </a:p>
        </p:txBody>
      </p:sp>
      <p:sp>
        <p:nvSpPr>
          <p:cNvPr id="157" name="Sub-Title"/>
          <p:cNvSpPr txBox="1"/>
          <p:nvPr>
            <p:ph type="body" sz="quarter" idx="34"/>
          </p:nvPr>
        </p:nvSpPr>
        <p:spPr>
          <a:xfrm>
            <a:off x="16167100" y="3868539"/>
            <a:ext cx="1412528" cy="447229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b="1" sz="2400">
                <a:solidFill>
                  <a:srgbClr val="42C2FF"/>
                </a:solidFill>
              </a:defRPr>
            </a:lvl1pPr>
          </a:lstStyle>
          <a:p>
            <a:pPr/>
            <a:r>
              <a:t>Sub-Title</a:t>
            </a:r>
          </a:p>
        </p:txBody>
      </p:sp>
      <p:sp>
        <p:nvSpPr>
          <p:cNvPr id="158" name="Date"/>
          <p:cNvSpPr txBox="1"/>
          <p:nvPr>
            <p:ph type="body" sz="quarter" idx="35"/>
          </p:nvPr>
        </p:nvSpPr>
        <p:spPr>
          <a:xfrm>
            <a:off x="19924934" y="12433324"/>
            <a:ext cx="774949" cy="44723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r">
              <a:spcBef>
                <a:spcPts val="0"/>
              </a:spcBef>
              <a:buSzTx/>
              <a:buNone/>
              <a:defRPr b="1" sz="2400">
                <a:solidFill>
                  <a:srgbClr val="BB271A"/>
                </a:solidFill>
              </a:defRPr>
            </a:lvl1pPr>
          </a:lstStyle>
          <a:p>
            <a:pPr/>
            <a:r>
              <a:t>Date</a:t>
            </a:r>
          </a:p>
        </p:txBody>
      </p:sp>
      <p:sp>
        <p:nvSpPr>
          <p:cNvPr id="159" name="Slide Number"/>
          <p:cNvSpPr txBox="1"/>
          <p:nvPr>
            <p:ph type="sldNum" sz="quarter" idx="2"/>
          </p:nvPr>
        </p:nvSpPr>
        <p:spPr>
          <a:xfrm>
            <a:off x="23376972" y="13271500"/>
            <a:ext cx="203357" cy="197384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algn="r">
              <a:defRPr b="1" spc="-28" sz="1400">
                <a:solidFill>
                  <a:srgbClr val="6F6F6F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"/>
          <p:cNvSpPr txBox="1"/>
          <p:nvPr/>
        </p:nvSpPr>
        <p:spPr>
          <a:xfrm>
            <a:off x="23626167" y="12942516"/>
            <a:ext cx="148233" cy="2219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r" defTabSz="1828800">
              <a:defRPr b="0" sz="1600">
                <a:solidFill>
                  <a:srgbClr val="01174C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67" name="Slide Number"/>
          <p:cNvSpPr txBox="1"/>
          <p:nvPr>
            <p:ph type="sldNum" sz="quarter" idx="2"/>
          </p:nvPr>
        </p:nvSpPr>
        <p:spPr>
          <a:xfrm>
            <a:off x="11958984" y="13081000"/>
            <a:ext cx="453332" cy="44722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View of beach and sea from a grassy sand dune"/>
          <p:cNvSpPr/>
          <p:nvPr>
            <p:ph type="pic" idx="21"/>
          </p:nvPr>
        </p:nvSpPr>
        <p:spPr>
          <a:xfrm>
            <a:off x="3125968" y="-393700"/>
            <a:ext cx="18135601" cy="12090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Heron flying low over a beach with a short fence in the foreground"/>
          <p:cNvSpPr/>
          <p:nvPr>
            <p:ph type="pic" sz="half" idx="21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andy path between two hills leading to the ocean"/>
          <p:cNvSpPr/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andy path between two hills leading to the ocean"/>
          <p:cNvSpPr/>
          <p:nvPr>
            <p:ph type="pic" sz="quarter" idx="21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Heron flying low over a beach with a short fence in the foreground"/>
          <p:cNvSpPr/>
          <p:nvPr>
            <p:ph type="pic" sz="quarter" idx="22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View of beach and sea from a grassy sand dune"/>
          <p:cNvSpPr/>
          <p:nvPr>
            <p:ph type="pic" idx="23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8984" y="13081000"/>
            <a:ext cx="453332" cy="44722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2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114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Design it Forward Project Brief…"/>
          <p:cNvSpPr txBox="1"/>
          <p:nvPr>
            <p:ph type="body" idx="22"/>
          </p:nvPr>
        </p:nvSpPr>
        <p:spPr>
          <a:xfrm>
            <a:off x="631695" y="8451850"/>
            <a:ext cx="10203824" cy="2290627"/>
          </a:xfrm>
          <a:prstGeom prst="rect">
            <a:avLst/>
          </a:prstGeom>
        </p:spPr>
        <p:txBody>
          <a:bodyPr wrap="square"/>
          <a:lstStyle/>
          <a:p>
            <a:pPr>
              <a:defRPr i="0"/>
            </a:pPr>
            <a:r>
              <a:t>Design it Forward Project Brief</a:t>
            </a:r>
          </a:p>
          <a:p>
            <a:pPr>
              <a:defRPr i="0"/>
            </a:pPr>
          </a:p>
          <a:p>
            <a:pPr>
              <a:defRPr i="0"/>
            </a:pPr>
            <a:r>
              <a:t>Spring/Fall 20XX</a:t>
            </a:r>
          </a:p>
        </p:txBody>
      </p:sp>
      <p:pic>
        <p:nvPicPr>
          <p:cNvPr id="177" name="Image" descr="Image"/>
          <p:cNvPicPr>
            <a:picLocks noChangeAspect="1"/>
          </p:cNvPicPr>
          <p:nvPr>
            <p:ph type="pic" idx="23"/>
          </p:nvPr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78" name="Name of your non-profit"/>
          <p:cNvSpPr txBox="1"/>
          <p:nvPr/>
        </p:nvSpPr>
        <p:spPr>
          <a:xfrm>
            <a:off x="631695" y="635000"/>
            <a:ext cx="9119084" cy="2451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lnSpc>
                <a:spcPct val="90000"/>
              </a:lnSpc>
              <a:defRPr b="0" sz="9000">
                <a:solidFill>
                  <a:srgbClr val="FFFFFF"/>
                </a:solidFill>
              </a:defRPr>
            </a:lvl1pPr>
          </a:lstStyle>
          <a:p>
            <a:pPr/>
            <a:r>
              <a:t>Name of your non-profit</a:t>
            </a:r>
          </a:p>
        </p:txBody>
      </p:sp>
      <p:sp>
        <p:nvSpPr>
          <p:cNvPr id="179" name="Rectangle"/>
          <p:cNvSpPr/>
          <p:nvPr/>
        </p:nvSpPr>
        <p:spPr>
          <a:xfrm>
            <a:off x="12185601" y="-28972"/>
            <a:ext cx="6110838" cy="6908735"/>
          </a:xfrm>
          <a:prstGeom prst="rect">
            <a:avLst/>
          </a:prstGeom>
          <a:solidFill>
            <a:srgbClr val="8D8D8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</a:p>
        </p:txBody>
      </p:sp>
      <p:sp>
        <p:nvSpPr>
          <p:cNvPr id="180" name="Rectangle"/>
          <p:cNvSpPr/>
          <p:nvPr/>
        </p:nvSpPr>
        <p:spPr>
          <a:xfrm>
            <a:off x="18296748" y="-28972"/>
            <a:ext cx="6110838" cy="69087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</a:p>
        </p:txBody>
      </p:sp>
      <p:sp>
        <p:nvSpPr>
          <p:cNvPr id="181" name="Rectangle"/>
          <p:cNvSpPr/>
          <p:nvPr/>
        </p:nvSpPr>
        <p:spPr>
          <a:xfrm>
            <a:off x="12185601" y="6865147"/>
            <a:ext cx="12193219" cy="6908735"/>
          </a:xfrm>
          <a:prstGeom prst="rect">
            <a:avLst/>
          </a:prstGeom>
          <a:solidFill>
            <a:srgbClr val="E0E0E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</a:p>
        </p:txBody>
      </p:sp>
      <p:sp>
        <p:nvSpPr>
          <p:cNvPr id="182" name="Place a high quality logo for your organization in this space"/>
          <p:cNvSpPr txBox="1"/>
          <p:nvPr/>
        </p:nvSpPr>
        <p:spPr>
          <a:xfrm>
            <a:off x="19140721" y="2731975"/>
            <a:ext cx="4422892" cy="15889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lnSpc>
                <a:spcPct val="90000"/>
              </a:lnSpc>
              <a:defRPr>
                <a:solidFill>
                  <a:srgbClr val="001141"/>
                </a:solidFill>
              </a:defRPr>
            </a:lvl1pPr>
          </a:lstStyle>
          <a:p>
            <a:pPr/>
            <a:r>
              <a:t>Place a high quality logo for your organization in this space</a:t>
            </a:r>
          </a:p>
        </p:txBody>
      </p:sp>
      <p:sp>
        <p:nvSpPr>
          <p:cNvPr id="183" name="Place an image of your target audience or the people you impact"/>
          <p:cNvSpPr txBox="1"/>
          <p:nvPr/>
        </p:nvSpPr>
        <p:spPr>
          <a:xfrm>
            <a:off x="13029574" y="2731975"/>
            <a:ext cx="4422892" cy="1199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lnSpc>
                <a:spcPct val="90000"/>
              </a:lnSpc>
              <a:defRPr>
                <a:solidFill>
                  <a:srgbClr val="001141"/>
                </a:solidFill>
              </a:defRPr>
            </a:lvl1pPr>
          </a:lstStyle>
          <a:p>
            <a:pPr/>
            <a:r>
              <a:t>Place an image of your target audience or the people you impact</a:t>
            </a:r>
          </a:p>
        </p:txBody>
      </p:sp>
      <p:sp>
        <p:nvSpPr>
          <p:cNvPr id="184" name="Place an image here that communicates what your organization does, or another of your target audience."/>
          <p:cNvSpPr txBox="1"/>
          <p:nvPr/>
        </p:nvSpPr>
        <p:spPr>
          <a:xfrm>
            <a:off x="13029574" y="9848979"/>
            <a:ext cx="10599887" cy="8092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lnSpc>
                <a:spcPct val="90000"/>
              </a:lnSpc>
              <a:defRPr>
                <a:solidFill>
                  <a:srgbClr val="001141"/>
                </a:solidFill>
              </a:defRPr>
            </a:lvl1pPr>
          </a:lstStyle>
          <a:p>
            <a:pPr/>
            <a:r>
              <a:t>Place an image here that communicates what your organization does, or another of your target audience.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114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Long-term success will mean that……"/>
          <p:cNvSpPr txBox="1"/>
          <p:nvPr/>
        </p:nvSpPr>
        <p:spPr>
          <a:xfrm>
            <a:off x="634999" y="3647216"/>
            <a:ext cx="10817945" cy="90840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919" tIns="121919" rIns="121919" bIns="121919"/>
          <a:lstStyle/>
          <a:p>
            <a:pPr algn="l" defTabSz="1219200">
              <a:spcBef>
                <a:spcPts val="2000"/>
              </a:spcBef>
              <a:defRPr b="0" i="1" sz="3200">
                <a:solidFill>
                  <a:srgbClr val="F3F3F3"/>
                </a:solidFill>
              </a:defRPr>
            </a:pPr>
            <a:r>
              <a:t>Long-term success will mean that…</a:t>
            </a:r>
          </a:p>
          <a:p>
            <a:pPr algn="l" defTabSz="1219200">
              <a:spcBef>
                <a:spcPts val="2000"/>
              </a:spcBef>
              <a:defRPr sz="5000">
                <a:solidFill>
                  <a:srgbClr val="BB8EFF"/>
                </a:solidFill>
              </a:defRPr>
            </a:pPr>
            <a:r>
              <a:t>We see positive growth in the number of students getting back on grade level, graduating high school, and going on to higher education.</a:t>
            </a:r>
          </a:p>
        </p:txBody>
      </p:sp>
      <p:sp>
        <p:nvSpPr>
          <p:cNvPr id="264" name="Rectangle"/>
          <p:cNvSpPr/>
          <p:nvPr/>
        </p:nvSpPr>
        <p:spPr>
          <a:xfrm>
            <a:off x="12185601" y="-28972"/>
            <a:ext cx="12207329" cy="13773944"/>
          </a:xfrm>
          <a:prstGeom prst="rect">
            <a:avLst/>
          </a:prstGeom>
          <a:solidFill>
            <a:srgbClr val="8D8D8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</a:p>
        </p:txBody>
      </p:sp>
      <p:sp>
        <p:nvSpPr>
          <p:cNvPr id="265" name="Supporting images"/>
          <p:cNvSpPr txBox="1"/>
          <p:nvPr/>
        </p:nvSpPr>
        <p:spPr>
          <a:xfrm>
            <a:off x="15058079" y="6610350"/>
            <a:ext cx="6694033" cy="419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lnSpc>
                <a:spcPct val="90000"/>
              </a:lnSpc>
              <a:defRPr>
                <a:solidFill>
                  <a:srgbClr val="001141"/>
                </a:solidFill>
              </a:defRPr>
            </a:lvl1pPr>
          </a:lstStyle>
          <a:p>
            <a:pPr/>
            <a:r>
              <a:t>Supporting images</a:t>
            </a:r>
          </a:p>
        </p:txBody>
      </p:sp>
      <p:grpSp>
        <p:nvGrpSpPr>
          <p:cNvPr id="269" name="Group"/>
          <p:cNvGrpSpPr/>
          <p:nvPr/>
        </p:nvGrpSpPr>
        <p:grpSpPr>
          <a:xfrm>
            <a:off x="634999" y="606175"/>
            <a:ext cx="10817945" cy="932411"/>
            <a:chOff x="0" y="0"/>
            <a:chExt cx="10817943" cy="932410"/>
          </a:xfrm>
        </p:grpSpPr>
        <p:sp>
          <p:nvSpPr>
            <p:cNvPr id="266" name="Long-term measurable success :)"/>
            <p:cNvSpPr/>
            <p:nvPr/>
          </p:nvSpPr>
          <p:spPr>
            <a:xfrm>
              <a:off x="0" y="932410"/>
              <a:ext cx="10817944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 defTabSz="1219200">
                <a:defRPr b="0" sz="4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Long-term measurable success :)</a:t>
              </a:r>
            </a:p>
          </p:txBody>
        </p:sp>
        <p:sp>
          <p:nvSpPr>
            <p:cNvPr id="267" name="Your Non-profit name"/>
            <p:cNvSpPr/>
            <p:nvPr/>
          </p:nvSpPr>
          <p:spPr>
            <a:xfrm>
              <a:off x="0" y="0"/>
              <a:ext cx="5466236" cy="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Your Non-profit name</a:t>
              </a:r>
            </a:p>
          </p:txBody>
        </p:sp>
        <p:sp>
          <p:nvSpPr>
            <p:cNvPr id="268" name="Line"/>
            <p:cNvSpPr/>
            <p:nvPr/>
          </p:nvSpPr>
          <p:spPr>
            <a:xfrm>
              <a:off x="0" y="663824"/>
              <a:ext cx="5466236" cy="1"/>
            </a:xfrm>
            <a:prstGeom prst="line">
              <a:avLst/>
            </a:prstGeom>
            <a:noFill/>
            <a:ln w="25400" cap="flat">
              <a:solidFill>
                <a:srgbClr val="BB8E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114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If we are not successful……"/>
          <p:cNvSpPr txBox="1"/>
          <p:nvPr/>
        </p:nvSpPr>
        <p:spPr>
          <a:xfrm>
            <a:off x="634999" y="3647216"/>
            <a:ext cx="10817945" cy="90815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919" tIns="121919" rIns="121919" bIns="121919"/>
          <a:lstStyle/>
          <a:p>
            <a:pPr algn="l" defTabSz="1219200">
              <a:spcBef>
                <a:spcPts val="2000"/>
              </a:spcBef>
              <a:defRPr b="0" i="1" sz="3200">
                <a:solidFill>
                  <a:srgbClr val="F3F3F3"/>
                </a:solidFill>
              </a:defRPr>
            </a:pPr>
            <a:r>
              <a:t>If we are not successful…</a:t>
            </a:r>
          </a:p>
          <a:p>
            <a:pPr algn="l" defTabSz="1219200">
              <a:spcBef>
                <a:spcPts val="2000"/>
              </a:spcBef>
              <a:defRPr sz="5000">
                <a:solidFill>
                  <a:srgbClr val="BB8EFF"/>
                </a:solidFill>
              </a:defRPr>
            </a:pPr>
            <a:r>
              <a:t>Our students and mentors will continue to struggle in ad-hoc disorganized spaces, leading to poor learning outcomes.</a:t>
            </a:r>
          </a:p>
        </p:txBody>
      </p:sp>
      <p:sp>
        <p:nvSpPr>
          <p:cNvPr id="272" name="Rectangle"/>
          <p:cNvSpPr/>
          <p:nvPr/>
        </p:nvSpPr>
        <p:spPr>
          <a:xfrm>
            <a:off x="12185601" y="-28972"/>
            <a:ext cx="12207329" cy="13773944"/>
          </a:xfrm>
          <a:prstGeom prst="rect">
            <a:avLst/>
          </a:prstGeom>
          <a:solidFill>
            <a:srgbClr val="8D8D8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</a:p>
        </p:txBody>
      </p:sp>
      <p:sp>
        <p:nvSpPr>
          <p:cNvPr id="273" name="Supporting images"/>
          <p:cNvSpPr txBox="1"/>
          <p:nvPr/>
        </p:nvSpPr>
        <p:spPr>
          <a:xfrm>
            <a:off x="15058079" y="6610350"/>
            <a:ext cx="6694033" cy="419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lnSpc>
                <a:spcPct val="90000"/>
              </a:lnSpc>
              <a:defRPr>
                <a:solidFill>
                  <a:srgbClr val="001141"/>
                </a:solidFill>
              </a:defRPr>
            </a:lvl1pPr>
          </a:lstStyle>
          <a:p>
            <a:pPr/>
            <a:r>
              <a:t>Supporting images</a:t>
            </a:r>
          </a:p>
        </p:txBody>
      </p:sp>
      <p:grpSp>
        <p:nvGrpSpPr>
          <p:cNvPr id="277" name="Group"/>
          <p:cNvGrpSpPr/>
          <p:nvPr/>
        </p:nvGrpSpPr>
        <p:grpSpPr>
          <a:xfrm>
            <a:off x="634999" y="606175"/>
            <a:ext cx="10817945" cy="932411"/>
            <a:chOff x="0" y="0"/>
            <a:chExt cx="10817943" cy="932410"/>
          </a:xfrm>
        </p:grpSpPr>
        <p:sp>
          <p:nvSpPr>
            <p:cNvPr id="274" name="Long-term measurable success :/"/>
            <p:cNvSpPr/>
            <p:nvPr/>
          </p:nvSpPr>
          <p:spPr>
            <a:xfrm>
              <a:off x="0" y="932410"/>
              <a:ext cx="10817944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 defTabSz="1219200">
                <a:defRPr b="0" sz="4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Long-term measurable success :/</a:t>
              </a:r>
            </a:p>
          </p:txBody>
        </p:sp>
        <p:sp>
          <p:nvSpPr>
            <p:cNvPr id="275" name="Your Non-profit name"/>
            <p:cNvSpPr/>
            <p:nvPr/>
          </p:nvSpPr>
          <p:spPr>
            <a:xfrm>
              <a:off x="0" y="0"/>
              <a:ext cx="5466236" cy="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Your Non-profit name</a:t>
              </a:r>
            </a:p>
          </p:txBody>
        </p:sp>
        <p:sp>
          <p:nvSpPr>
            <p:cNvPr id="276" name="Line"/>
            <p:cNvSpPr/>
            <p:nvPr/>
          </p:nvSpPr>
          <p:spPr>
            <a:xfrm>
              <a:off x="0" y="663824"/>
              <a:ext cx="5466236" cy="1"/>
            </a:xfrm>
            <a:prstGeom prst="line">
              <a:avLst/>
            </a:prstGeom>
            <a:noFill/>
            <a:ln w="25400" cap="flat">
              <a:solidFill>
                <a:srgbClr val="BB8E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114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With a winning concept in-hand we plan to……"/>
          <p:cNvSpPr txBox="1"/>
          <p:nvPr/>
        </p:nvSpPr>
        <p:spPr>
          <a:xfrm>
            <a:off x="635000" y="3647216"/>
            <a:ext cx="10805692" cy="90754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919" tIns="121919" rIns="121919" bIns="121919"/>
          <a:lstStyle/>
          <a:p>
            <a:pPr algn="l" defTabSz="1219200">
              <a:spcBef>
                <a:spcPts val="2000"/>
              </a:spcBef>
              <a:defRPr b="0" i="1" sz="3200">
                <a:solidFill>
                  <a:srgbClr val="F3F3F3"/>
                </a:solidFill>
              </a:defRPr>
            </a:pPr>
            <a:r>
              <a:t>With a winning concept in-hand we plan to…</a:t>
            </a:r>
          </a:p>
          <a:p>
            <a:pPr algn="l" defTabSz="1219200">
              <a:spcBef>
                <a:spcPts val="2000"/>
              </a:spcBef>
              <a:defRPr sz="5000">
                <a:solidFill>
                  <a:srgbClr val="BB8EFF"/>
                </a:solidFill>
              </a:defRPr>
            </a:pPr>
            <a:r>
              <a:t>Take it to our Board of trustees for review and approval, and</a:t>
            </a:r>
          </a:p>
          <a:p>
            <a:pPr algn="l" defTabSz="1219200">
              <a:spcBef>
                <a:spcPts val="2000"/>
              </a:spcBef>
              <a:defRPr sz="5000">
                <a:solidFill>
                  <a:srgbClr val="BB8EFF"/>
                </a:solidFill>
              </a:defRPr>
            </a:pPr>
            <a:r>
              <a:t>present it to our consulting interior architecture agency to implement the concept.</a:t>
            </a:r>
          </a:p>
        </p:txBody>
      </p:sp>
      <p:sp>
        <p:nvSpPr>
          <p:cNvPr id="280" name="Rectangle"/>
          <p:cNvSpPr/>
          <p:nvPr/>
        </p:nvSpPr>
        <p:spPr>
          <a:xfrm>
            <a:off x="12185601" y="-28972"/>
            <a:ext cx="12207329" cy="13773944"/>
          </a:xfrm>
          <a:prstGeom prst="rect">
            <a:avLst/>
          </a:prstGeom>
          <a:solidFill>
            <a:srgbClr val="8D8D8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</a:p>
        </p:txBody>
      </p:sp>
      <p:sp>
        <p:nvSpPr>
          <p:cNvPr id="281" name="Supporting images"/>
          <p:cNvSpPr txBox="1"/>
          <p:nvPr/>
        </p:nvSpPr>
        <p:spPr>
          <a:xfrm>
            <a:off x="15058079" y="6610350"/>
            <a:ext cx="6694033" cy="419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lnSpc>
                <a:spcPct val="90000"/>
              </a:lnSpc>
              <a:defRPr>
                <a:solidFill>
                  <a:srgbClr val="001141"/>
                </a:solidFill>
              </a:defRPr>
            </a:lvl1pPr>
          </a:lstStyle>
          <a:p>
            <a:pPr/>
            <a:r>
              <a:t>Supporting images</a:t>
            </a:r>
          </a:p>
        </p:txBody>
      </p:sp>
      <p:grpSp>
        <p:nvGrpSpPr>
          <p:cNvPr id="285" name="Group"/>
          <p:cNvGrpSpPr/>
          <p:nvPr/>
        </p:nvGrpSpPr>
        <p:grpSpPr>
          <a:xfrm>
            <a:off x="634999" y="606175"/>
            <a:ext cx="10817945" cy="932411"/>
            <a:chOff x="0" y="0"/>
            <a:chExt cx="10817943" cy="932410"/>
          </a:xfrm>
        </p:grpSpPr>
        <p:sp>
          <p:nvSpPr>
            <p:cNvPr id="282" name="Long-term measurable success :/"/>
            <p:cNvSpPr/>
            <p:nvPr/>
          </p:nvSpPr>
          <p:spPr>
            <a:xfrm>
              <a:off x="0" y="932410"/>
              <a:ext cx="10817944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 defTabSz="1219200">
                <a:defRPr b="0" sz="4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Long-term measurable success :/</a:t>
              </a:r>
            </a:p>
          </p:txBody>
        </p:sp>
        <p:sp>
          <p:nvSpPr>
            <p:cNvPr id="283" name="Your Non-profit name"/>
            <p:cNvSpPr/>
            <p:nvPr/>
          </p:nvSpPr>
          <p:spPr>
            <a:xfrm>
              <a:off x="0" y="0"/>
              <a:ext cx="5466236" cy="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Your Non-profit name</a:t>
              </a:r>
            </a:p>
          </p:txBody>
        </p:sp>
        <p:sp>
          <p:nvSpPr>
            <p:cNvPr id="284" name="Line"/>
            <p:cNvSpPr/>
            <p:nvPr/>
          </p:nvSpPr>
          <p:spPr>
            <a:xfrm>
              <a:off x="0" y="663824"/>
              <a:ext cx="5466236" cy="1"/>
            </a:xfrm>
            <a:prstGeom prst="line">
              <a:avLst/>
            </a:prstGeom>
            <a:noFill/>
            <a:ln w="25400" cap="flat">
              <a:solidFill>
                <a:srgbClr val="BB8E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114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9" name="Group"/>
          <p:cNvGrpSpPr/>
          <p:nvPr/>
        </p:nvGrpSpPr>
        <p:grpSpPr>
          <a:xfrm>
            <a:off x="634999" y="606175"/>
            <a:ext cx="5466237" cy="1610968"/>
            <a:chOff x="0" y="0"/>
            <a:chExt cx="5466235" cy="1610967"/>
          </a:xfrm>
        </p:grpSpPr>
        <p:sp>
          <p:nvSpPr>
            <p:cNvPr id="186" name="Sponsoring team"/>
            <p:cNvSpPr txBox="1"/>
            <p:nvPr/>
          </p:nvSpPr>
          <p:spPr>
            <a:xfrm>
              <a:off x="0" y="932410"/>
              <a:ext cx="5466236" cy="6785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 defTabSz="1219200">
                <a:defRPr b="0" sz="4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Sponsoring team</a:t>
              </a:r>
            </a:p>
          </p:txBody>
        </p:sp>
        <p:sp>
          <p:nvSpPr>
            <p:cNvPr id="187" name="Your Non-profit name"/>
            <p:cNvSpPr txBox="1"/>
            <p:nvPr/>
          </p:nvSpPr>
          <p:spPr>
            <a:xfrm>
              <a:off x="0" y="0"/>
              <a:ext cx="5466236" cy="3947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Your Non-profit name</a:t>
              </a:r>
            </a:p>
          </p:txBody>
        </p:sp>
        <p:sp>
          <p:nvSpPr>
            <p:cNvPr id="188" name="Line"/>
            <p:cNvSpPr/>
            <p:nvPr/>
          </p:nvSpPr>
          <p:spPr>
            <a:xfrm>
              <a:off x="0" y="663824"/>
              <a:ext cx="5466236" cy="1"/>
            </a:xfrm>
            <a:prstGeom prst="line">
              <a:avLst/>
            </a:prstGeom>
            <a:noFill/>
            <a:ln w="25400" cap="flat">
              <a:solidFill>
                <a:srgbClr val="BB8E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90" name="Firstname Lastname (Executive Sponsor)…"/>
          <p:cNvSpPr txBox="1"/>
          <p:nvPr/>
        </p:nvSpPr>
        <p:spPr>
          <a:xfrm>
            <a:off x="634999" y="8526172"/>
            <a:ext cx="7932790" cy="21604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 defTabSz="2438400">
              <a:lnSpc>
                <a:spcPct val="90000"/>
              </a:lnSpc>
              <a:defRPr sz="2500">
                <a:solidFill>
                  <a:srgbClr val="BE95FF"/>
                </a:solidFill>
              </a:defRPr>
            </a:pPr>
            <a:r>
              <a:t>Firstname Lastname (Executive Sponsor)</a:t>
            </a:r>
          </a:p>
          <a:p>
            <a:pPr algn="l" defTabSz="2438400">
              <a:lnSpc>
                <a:spcPct val="90000"/>
              </a:lnSpc>
              <a:defRPr sz="2500">
                <a:solidFill>
                  <a:srgbClr val="BE95FF"/>
                </a:solidFill>
              </a:defRPr>
            </a:pPr>
          </a:p>
          <a:p>
            <a:pPr algn="l" defTabSz="2438400">
              <a:lnSpc>
                <a:spcPct val="90000"/>
              </a:lnSpc>
              <a:defRPr b="0" sz="2000">
                <a:solidFill>
                  <a:srgbClr val="FFFFFF"/>
                </a:solidFill>
              </a:defRPr>
            </a:pPr>
            <a:r>
              <a:t>Title / Role in the organization</a:t>
            </a:r>
          </a:p>
          <a:p>
            <a:pPr algn="l" defTabSz="2438400">
              <a:lnSpc>
                <a:spcPct val="90000"/>
              </a:lnSpc>
              <a:defRPr b="0" sz="2500">
                <a:solidFill>
                  <a:srgbClr val="FFFFFF"/>
                </a:solidFill>
              </a:defRPr>
            </a:pPr>
          </a:p>
          <a:p>
            <a:pPr algn="l" defTabSz="2438400">
              <a:lnSpc>
                <a:spcPct val="90000"/>
              </a:lnSpc>
              <a:defRPr b="0" sz="2000">
                <a:solidFill>
                  <a:srgbClr val="FFFFFF"/>
                </a:solidFill>
              </a:defRPr>
            </a:pPr>
            <a:r>
              <a:t>email:</a:t>
            </a:r>
          </a:p>
          <a:p>
            <a:pPr algn="l" defTabSz="2438400">
              <a:lnSpc>
                <a:spcPct val="90000"/>
              </a:lnSpc>
              <a:defRPr b="0" sz="2000">
                <a:solidFill>
                  <a:srgbClr val="FFFFFF"/>
                </a:solidFill>
              </a:defRPr>
            </a:pPr>
          </a:p>
          <a:p>
            <a:pPr algn="l" defTabSz="2438400">
              <a:lnSpc>
                <a:spcPct val="90000"/>
              </a:lnSpc>
              <a:defRPr b="0" sz="2000">
                <a:solidFill>
                  <a:srgbClr val="FFFFFF"/>
                </a:solidFill>
              </a:defRPr>
            </a:pPr>
            <a:r>
              <a:t>pronouns:</a:t>
            </a:r>
          </a:p>
        </p:txBody>
      </p:sp>
      <p:sp>
        <p:nvSpPr>
          <p:cNvPr id="191" name="photo"/>
          <p:cNvSpPr/>
          <p:nvPr/>
        </p:nvSpPr>
        <p:spPr>
          <a:xfrm>
            <a:off x="635000" y="5468268"/>
            <a:ext cx="2540000" cy="2540001"/>
          </a:xfrm>
          <a:prstGeom prst="rect">
            <a:avLst/>
          </a:prstGeom>
          <a:solidFill>
            <a:srgbClr val="8C8C8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pPr/>
            <a:r>
              <a:t>photo</a:t>
            </a:r>
          </a:p>
        </p:txBody>
      </p:sp>
      <p:sp>
        <p:nvSpPr>
          <p:cNvPr id="192" name="Firstname Lastname…"/>
          <p:cNvSpPr txBox="1"/>
          <p:nvPr/>
        </p:nvSpPr>
        <p:spPr>
          <a:xfrm>
            <a:off x="12180748" y="5270776"/>
            <a:ext cx="3482965" cy="2540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 defTabSz="2438400">
              <a:lnSpc>
                <a:spcPct val="90000"/>
              </a:lnSpc>
              <a:defRPr sz="2500">
                <a:solidFill>
                  <a:srgbClr val="BE95FF"/>
                </a:solidFill>
              </a:defRPr>
            </a:pPr>
            <a:r>
              <a:t>Firstname Lastname</a:t>
            </a:r>
          </a:p>
          <a:p>
            <a:pPr algn="l" defTabSz="2438400">
              <a:lnSpc>
                <a:spcPct val="90000"/>
              </a:lnSpc>
              <a:defRPr sz="2500">
                <a:solidFill>
                  <a:srgbClr val="BE95FF"/>
                </a:solidFill>
              </a:defRPr>
            </a:pPr>
          </a:p>
          <a:p>
            <a:pPr algn="l" defTabSz="2438400">
              <a:lnSpc>
                <a:spcPct val="90000"/>
              </a:lnSpc>
              <a:defRPr b="0" sz="2000">
                <a:solidFill>
                  <a:srgbClr val="FFFFFF"/>
                </a:solidFill>
              </a:defRPr>
            </a:pPr>
            <a:r>
              <a:t>Title / Role in the organization</a:t>
            </a:r>
          </a:p>
          <a:p>
            <a:pPr algn="l" defTabSz="2438400">
              <a:lnSpc>
                <a:spcPct val="90000"/>
              </a:lnSpc>
              <a:defRPr b="0" sz="2500">
                <a:solidFill>
                  <a:srgbClr val="FFFFFF"/>
                </a:solidFill>
              </a:defRPr>
            </a:pPr>
          </a:p>
          <a:p>
            <a:pPr algn="l" defTabSz="2438400">
              <a:lnSpc>
                <a:spcPct val="90000"/>
              </a:lnSpc>
              <a:defRPr b="0" sz="2000">
                <a:solidFill>
                  <a:srgbClr val="FFFFFF"/>
                </a:solidFill>
              </a:defRPr>
            </a:pPr>
            <a:r>
              <a:t>email:</a:t>
            </a:r>
          </a:p>
          <a:p>
            <a:pPr algn="l" defTabSz="2438400">
              <a:lnSpc>
                <a:spcPct val="90000"/>
              </a:lnSpc>
              <a:defRPr b="0" sz="2000">
                <a:solidFill>
                  <a:srgbClr val="FFFFFF"/>
                </a:solidFill>
              </a:defRPr>
            </a:pPr>
          </a:p>
          <a:p>
            <a:pPr algn="l" defTabSz="2438400">
              <a:lnSpc>
                <a:spcPct val="90000"/>
              </a:lnSpc>
              <a:defRPr b="0" sz="2000">
                <a:solidFill>
                  <a:srgbClr val="FFFFFF"/>
                </a:solidFill>
              </a:defRPr>
            </a:pPr>
            <a:r>
              <a:t>pronouns:</a:t>
            </a:r>
          </a:p>
        </p:txBody>
      </p:sp>
      <p:sp>
        <p:nvSpPr>
          <p:cNvPr id="193" name="photo"/>
          <p:cNvSpPr/>
          <p:nvPr/>
        </p:nvSpPr>
        <p:spPr>
          <a:xfrm>
            <a:off x="12180748" y="2252488"/>
            <a:ext cx="2540001" cy="2540001"/>
          </a:xfrm>
          <a:prstGeom prst="rect">
            <a:avLst/>
          </a:prstGeom>
          <a:solidFill>
            <a:srgbClr val="8C8C8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pPr/>
            <a:r>
              <a:t>photo</a:t>
            </a:r>
          </a:p>
        </p:txBody>
      </p:sp>
      <p:sp>
        <p:nvSpPr>
          <p:cNvPr id="194" name="photo"/>
          <p:cNvSpPr/>
          <p:nvPr/>
        </p:nvSpPr>
        <p:spPr>
          <a:xfrm>
            <a:off x="16295756" y="2254236"/>
            <a:ext cx="2540001" cy="2540001"/>
          </a:xfrm>
          <a:prstGeom prst="rect">
            <a:avLst/>
          </a:prstGeom>
          <a:solidFill>
            <a:srgbClr val="8C8C8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pPr/>
            <a:r>
              <a:t>photo</a:t>
            </a:r>
          </a:p>
        </p:txBody>
      </p:sp>
      <p:sp>
        <p:nvSpPr>
          <p:cNvPr id="195" name="Firstname Lastname…"/>
          <p:cNvSpPr txBox="1"/>
          <p:nvPr/>
        </p:nvSpPr>
        <p:spPr>
          <a:xfrm>
            <a:off x="16295756" y="5296992"/>
            <a:ext cx="3482966" cy="2540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 defTabSz="2438400">
              <a:lnSpc>
                <a:spcPct val="90000"/>
              </a:lnSpc>
              <a:defRPr sz="2500">
                <a:solidFill>
                  <a:srgbClr val="BE95FF"/>
                </a:solidFill>
              </a:defRPr>
            </a:pPr>
            <a:r>
              <a:t>Firstname Lastname</a:t>
            </a:r>
          </a:p>
          <a:p>
            <a:pPr algn="l" defTabSz="2438400">
              <a:lnSpc>
                <a:spcPct val="90000"/>
              </a:lnSpc>
              <a:defRPr sz="2500">
                <a:solidFill>
                  <a:srgbClr val="BE95FF"/>
                </a:solidFill>
              </a:defRPr>
            </a:pPr>
          </a:p>
          <a:p>
            <a:pPr algn="l" defTabSz="2438400">
              <a:lnSpc>
                <a:spcPct val="90000"/>
              </a:lnSpc>
              <a:defRPr b="0" sz="2000">
                <a:solidFill>
                  <a:srgbClr val="FFFFFF"/>
                </a:solidFill>
              </a:defRPr>
            </a:pPr>
            <a:r>
              <a:t>Title / Role in the organization</a:t>
            </a:r>
          </a:p>
          <a:p>
            <a:pPr algn="l" defTabSz="2438400">
              <a:lnSpc>
                <a:spcPct val="90000"/>
              </a:lnSpc>
              <a:defRPr b="0" sz="2500">
                <a:solidFill>
                  <a:srgbClr val="FFFFFF"/>
                </a:solidFill>
              </a:defRPr>
            </a:pPr>
          </a:p>
          <a:p>
            <a:pPr algn="l" defTabSz="2438400">
              <a:lnSpc>
                <a:spcPct val="90000"/>
              </a:lnSpc>
              <a:defRPr b="0" sz="2000">
                <a:solidFill>
                  <a:srgbClr val="FFFFFF"/>
                </a:solidFill>
              </a:defRPr>
            </a:pPr>
            <a:r>
              <a:t>email:</a:t>
            </a:r>
          </a:p>
          <a:p>
            <a:pPr algn="l" defTabSz="2438400">
              <a:lnSpc>
                <a:spcPct val="90000"/>
              </a:lnSpc>
              <a:defRPr b="0" sz="2000">
                <a:solidFill>
                  <a:srgbClr val="FFFFFF"/>
                </a:solidFill>
              </a:defRPr>
            </a:pPr>
          </a:p>
          <a:p>
            <a:pPr algn="l" defTabSz="2438400">
              <a:lnSpc>
                <a:spcPct val="90000"/>
              </a:lnSpc>
              <a:defRPr b="0" sz="2000">
                <a:solidFill>
                  <a:srgbClr val="FFFFFF"/>
                </a:solidFill>
              </a:defRPr>
            </a:pPr>
            <a:r>
              <a:t>pronouns:</a:t>
            </a:r>
          </a:p>
        </p:txBody>
      </p:sp>
      <p:sp>
        <p:nvSpPr>
          <p:cNvPr id="196" name="photo"/>
          <p:cNvSpPr/>
          <p:nvPr/>
        </p:nvSpPr>
        <p:spPr>
          <a:xfrm>
            <a:off x="20410765" y="2268800"/>
            <a:ext cx="2540001" cy="2540001"/>
          </a:xfrm>
          <a:prstGeom prst="rect">
            <a:avLst/>
          </a:prstGeom>
          <a:solidFill>
            <a:srgbClr val="8C8C8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pPr/>
            <a:r>
              <a:t>photo</a:t>
            </a:r>
          </a:p>
        </p:txBody>
      </p:sp>
      <p:sp>
        <p:nvSpPr>
          <p:cNvPr id="197" name="Firstname Lastname…"/>
          <p:cNvSpPr txBox="1"/>
          <p:nvPr/>
        </p:nvSpPr>
        <p:spPr>
          <a:xfrm>
            <a:off x="20410765" y="5310391"/>
            <a:ext cx="3482965" cy="25132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 defTabSz="2438400">
              <a:lnSpc>
                <a:spcPct val="90000"/>
              </a:lnSpc>
              <a:defRPr sz="2500">
                <a:solidFill>
                  <a:srgbClr val="BE95FF"/>
                </a:solidFill>
              </a:defRPr>
            </a:pPr>
            <a:r>
              <a:t>Firstname Lastname</a:t>
            </a:r>
          </a:p>
          <a:p>
            <a:pPr algn="l" defTabSz="2438400">
              <a:lnSpc>
                <a:spcPct val="90000"/>
              </a:lnSpc>
              <a:defRPr sz="2500">
                <a:solidFill>
                  <a:srgbClr val="BE95FF"/>
                </a:solidFill>
              </a:defRPr>
            </a:pPr>
          </a:p>
          <a:p>
            <a:pPr algn="l" defTabSz="2438400">
              <a:lnSpc>
                <a:spcPct val="90000"/>
              </a:lnSpc>
              <a:defRPr b="0" sz="2000">
                <a:solidFill>
                  <a:srgbClr val="FFFFFF"/>
                </a:solidFill>
              </a:defRPr>
            </a:pPr>
            <a:r>
              <a:t>Title / Role in the organization</a:t>
            </a:r>
          </a:p>
          <a:p>
            <a:pPr algn="l" defTabSz="2438400">
              <a:lnSpc>
                <a:spcPct val="90000"/>
              </a:lnSpc>
              <a:defRPr b="0" sz="2500">
                <a:solidFill>
                  <a:srgbClr val="FFFFFF"/>
                </a:solidFill>
              </a:defRPr>
            </a:pPr>
          </a:p>
          <a:p>
            <a:pPr algn="l" defTabSz="2438400">
              <a:lnSpc>
                <a:spcPct val="90000"/>
              </a:lnSpc>
              <a:defRPr b="0" sz="2000">
                <a:solidFill>
                  <a:srgbClr val="FFFFFF"/>
                </a:solidFill>
              </a:defRPr>
            </a:pPr>
            <a:r>
              <a:t>email:</a:t>
            </a:r>
          </a:p>
          <a:p>
            <a:pPr algn="l" defTabSz="2438400">
              <a:lnSpc>
                <a:spcPct val="90000"/>
              </a:lnSpc>
              <a:defRPr b="0" sz="2000">
                <a:solidFill>
                  <a:srgbClr val="FFFFFF"/>
                </a:solidFill>
              </a:defRPr>
            </a:pPr>
          </a:p>
          <a:p>
            <a:pPr algn="l" defTabSz="2438400">
              <a:lnSpc>
                <a:spcPct val="90000"/>
              </a:lnSpc>
              <a:defRPr b="0" sz="2000">
                <a:solidFill>
                  <a:srgbClr val="FFFFFF"/>
                </a:solidFill>
              </a:defRPr>
            </a:pPr>
            <a:r>
              <a:t>pronouns:</a:t>
            </a:r>
          </a:p>
        </p:txBody>
      </p:sp>
      <p:sp>
        <p:nvSpPr>
          <p:cNvPr id="198" name="Firstname Lastname…"/>
          <p:cNvSpPr txBox="1"/>
          <p:nvPr/>
        </p:nvSpPr>
        <p:spPr>
          <a:xfrm>
            <a:off x="12180748" y="11130253"/>
            <a:ext cx="3482965" cy="24095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 defTabSz="2438400">
              <a:lnSpc>
                <a:spcPct val="90000"/>
              </a:lnSpc>
              <a:defRPr sz="2500">
                <a:solidFill>
                  <a:srgbClr val="BE95FF"/>
                </a:solidFill>
              </a:defRPr>
            </a:pPr>
            <a:r>
              <a:t>Firstname Lastname</a:t>
            </a:r>
          </a:p>
          <a:p>
            <a:pPr algn="l" defTabSz="2438400">
              <a:lnSpc>
                <a:spcPct val="90000"/>
              </a:lnSpc>
              <a:defRPr sz="2500">
                <a:solidFill>
                  <a:srgbClr val="BE95FF"/>
                </a:solidFill>
              </a:defRPr>
            </a:pPr>
          </a:p>
          <a:p>
            <a:pPr algn="l" defTabSz="2438400">
              <a:lnSpc>
                <a:spcPct val="90000"/>
              </a:lnSpc>
              <a:defRPr b="0" sz="2000">
                <a:solidFill>
                  <a:srgbClr val="FFFFFF"/>
                </a:solidFill>
              </a:defRPr>
            </a:pPr>
            <a:r>
              <a:t>Title / Role in the organization</a:t>
            </a:r>
          </a:p>
          <a:p>
            <a:pPr algn="l" defTabSz="2438400">
              <a:lnSpc>
                <a:spcPct val="90000"/>
              </a:lnSpc>
              <a:defRPr b="0" sz="2500">
                <a:solidFill>
                  <a:srgbClr val="FFFFFF"/>
                </a:solidFill>
              </a:defRPr>
            </a:pPr>
          </a:p>
          <a:p>
            <a:pPr algn="l" defTabSz="2438400">
              <a:lnSpc>
                <a:spcPct val="90000"/>
              </a:lnSpc>
              <a:defRPr b="0" sz="2000">
                <a:solidFill>
                  <a:srgbClr val="FFFFFF"/>
                </a:solidFill>
              </a:defRPr>
            </a:pPr>
            <a:r>
              <a:t>email:</a:t>
            </a:r>
          </a:p>
          <a:p>
            <a:pPr algn="l" defTabSz="2438400">
              <a:lnSpc>
                <a:spcPct val="90000"/>
              </a:lnSpc>
              <a:defRPr b="0" sz="2000">
                <a:solidFill>
                  <a:srgbClr val="FFFFFF"/>
                </a:solidFill>
              </a:defRPr>
            </a:pPr>
          </a:p>
          <a:p>
            <a:pPr algn="l" defTabSz="2438400">
              <a:lnSpc>
                <a:spcPct val="90000"/>
              </a:lnSpc>
              <a:defRPr b="0" sz="2000">
                <a:solidFill>
                  <a:srgbClr val="FFFFFF"/>
                </a:solidFill>
              </a:defRPr>
            </a:pPr>
            <a:r>
              <a:t>pronouns:</a:t>
            </a:r>
          </a:p>
        </p:txBody>
      </p:sp>
      <p:sp>
        <p:nvSpPr>
          <p:cNvPr id="199" name="photo"/>
          <p:cNvSpPr/>
          <p:nvPr/>
        </p:nvSpPr>
        <p:spPr>
          <a:xfrm>
            <a:off x="12180748" y="8111965"/>
            <a:ext cx="2540001" cy="2540001"/>
          </a:xfrm>
          <a:prstGeom prst="rect">
            <a:avLst/>
          </a:prstGeom>
          <a:solidFill>
            <a:srgbClr val="8C8C8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pPr/>
            <a:r>
              <a:t>photo</a:t>
            </a:r>
          </a:p>
        </p:txBody>
      </p:sp>
      <p:sp>
        <p:nvSpPr>
          <p:cNvPr id="200" name="photo"/>
          <p:cNvSpPr/>
          <p:nvPr/>
        </p:nvSpPr>
        <p:spPr>
          <a:xfrm>
            <a:off x="16295757" y="8113713"/>
            <a:ext cx="2540001" cy="2540001"/>
          </a:xfrm>
          <a:prstGeom prst="rect">
            <a:avLst/>
          </a:prstGeom>
          <a:solidFill>
            <a:srgbClr val="8C8C8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pPr/>
            <a:r>
              <a:t>photo</a:t>
            </a:r>
          </a:p>
        </p:txBody>
      </p:sp>
      <p:sp>
        <p:nvSpPr>
          <p:cNvPr id="201" name="Firstname Lastname…"/>
          <p:cNvSpPr txBox="1"/>
          <p:nvPr/>
        </p:nvSpPr>
        <p:spPr>
          <a:xfrm>
            <a:off x="16295757" y="11156469"/>
            <a:ext cx="3482965" cy="23570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 defTabSz="2438400">
              <a:lnSpc>
                <a:spcPct val="90000"/>
              </a:lnSpc>
              <a:defRPr sz="2500">
                <a:solidFill>
                  <a:srgbClr val="BE95FF"/>
                </a:solidFill>
              </a:defRPr>
            </a:pPr>
            <a:r>
              <a:t>Firstname Lastname</a:t>
            </a:r>
          </a:p>
          <a:p>
            <a:pPr algn="l" defTabSz="2438400">
              <a:lnSpc>
                <a:spcPct val="90000"/>
              </a:lnSpc>
              <a:defRPr sz="2500">
                <a:solidFill>
                  <a:srgbClr val="BE95FF"/>
                </a:solidFill>
              </a:defRPr>
            </a:pPr>
          </a:p>
          <a:p>
            <a:pPr algn="l" defTabSz="2438400">
              <a:lnSpc>
                <a:spcPct val="90000"/>
              </a:lnSpc>
              <a:defRPr b="0" sz="2000">
                <a:solidFill>
                  <a:srgbClr val="FFFFFF"/>
                </a:solidFill>
              </a:defRPr>
            </a:pPr>
            <a:r>
              <a:t>Title / Role in the organization</a:t>
            </a:r>
          </a:p>
          <a:p>
            <a:pPr algn="l" defTabSz="2438400">
              <a:lnSpc>
                <a:spcPct val="90000"/>
              </a:lnSpc>
              <a:defRPr b="0" sz="2500">
                <a:solidFill>
                  <a:srgbClr val="FFFFFF"/>
                </a:solidFill>
              </a:defRPr>
            </a:pPr>
          </a:p>
          <a:p>
            <a:pPr algn="l" defTabSz="2438400">
              <a:lnSpc>
                <a:spcPct val="90000"/>
              </a:lnSpc>
              <a:defRPr b="0" sz="2000">
                <a:solidFill>
                  <a:srgbClr val="FFFFFF"/>
                </a:solidFill>
              </a:defRPr>
            </a:pPr>
            <a:r>
              <a:t>email:</a:t>
            </a:r>
          </a:p>
          <a:p>
            <a:pPr algn="l" defTabSz="2438400">
              <a:lnSpc>
                <a:spcPct val="90000"/>
              </a:lnSpc>
              <a:defRPr b="0" sz="2000">
                <a:solidFill>
                  <a:srgbClr val="FFFFFF"/>
                </a:solidFill>
              </a:defRPr>
            </a:pPr>
          </a:p>
          <a:p>
            <a:pPr algn="l" defTabSz="2438400">
              <a:lnSpc>
                <a:spcPct val="90000"/>
              </a:lnSpc>
              <a:defRPr b="0" sz="2000">
                <a:solidFill>
                  <a:srgbClr val="FFFFFF"/>
                </a:solidFill>
              </a:defRPr>
            </a:pPr>
            <a:r>
              <a:t>pronouns:</a:t>
            </a:r>
          </a:p>
        </p:txBody>
      </p:sp>
      <p:sp>
        <p:nvSpPr>
          <p:cNvPr id="202" name="photo"/>
          <p:cNvSpPr/>
          <p:nvPr/>
        </p:nvSpPr>
        <p:spPr>
          <a:xfrm>
            <a:off x="20410765" y="8114295"/>
            <a:ext cx="2540001" cy="2540001"/>
          </a:xfrm>
          <a:prstGeom prst="rect">
            <a:avLst/>
          </a:prstGeom>
          <a:solidFill>
            <a:srgbClr val="8C8C8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pPr/>
            <a:r>
              <a:t>photo</a:t>
            </a:r>
          </a:p>
        </p:txBody>
      </p:sp>
      <p:sp>
        <p:nvSpPr>
          <p:cNvPr id="203" name="Firstname Lastname…"/>
          <p:cNvSpPr txBox="1"/>
          <p:nvPr/>
        </p:nvSpPr>
        <p:spPr>
          <a:xfrm>
            <a:off x="20410765" y="11155887"/>
            <a:ext cx="3482965" cy="24095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 defTabSz="2438400">
              <a:lnSpc>
                <a:spcPct val="90000"/>
              </a:lnSpc>
              <a:defRPr sz="2500">
                <a:solidFill>
                  <a:srgbClr val="BE95FF"/>
                </a:solidFill>
              </a:defRPr>
            </a:pPr>
            <a:r>
              <a:t>Firstname Lastname</a:t>
            </a:r>
          </a:p>
          <a:p>
            <a:pPr algn="l" defTabSz="2438400">
              <a:lnSpc>
                <a:spcPct val="90000"/>
              </a:lnSpc>
              <a:defRPr sz="2500">
                <a:solidFill>
                  <a:srgbClr val="BE95FF"/>
                </a:solidFill>
              </a:defRPr>
            </a:pPr>
          </a:p>
          <a:p>
            <a:pPr algn="l" defTabSz="2438400">
              <a:lnSpc>
                <a:spcPct val="90000"/>
              </a:lnSpc>
              <a:defRPr b="0" sz="2000">
                <a:solidFill>
                  <a:srgbClr val="FFFFFF"/>
                </a:solidFill>
              </a:defRPr>
            </a:pPr>
            <a:r>
              <a:t>Title / Role in the organization</a:t>
            </a:r>
          </a:p>
          <a:p>
            <a:pPr algn="l" defTabSz="2438400">
              <a:lnSpc>
                <a:spcPct val="90000"/>
              </a:lnSpc>
              <a:defRPr b="0" sz="2500">
                <a:solidFill>
                  <a:srgbClr val="FFFFFF"/>
                </a:solidFill>
              </a:defRPr>
            </a:pPr>
          </a:p>
          <a:p>
            <a:pPr algn="l" defTabSz="2438400">
              <a:lnSpc>
                <a:spcPct val="90000"/>
              </a:lnSpc>
              <a:defRPr b="0" sz="2000">
                <a:solidFill>
                  <a:srgbClr val="FFFFFF"/>
                </a:solidFill>
              </a:defRPr>
            </a:pPr>
            <a:r>
              <a:t>email:</a:t>
            </a:r>
          </a:p>
          <a:p>
            <a:pPr algn="l" defTabSz="2438400">
              <a:lnSpc>
                <a:spcPct val="90000"/>
              </a:lnSpc>
              <a:defRPr b="0" sz="2000">
                <a:solidFill>
                  <a:srgbClr val="FFFFFF"/>
                </a:solidFill>
              </a:defRPr>
            </a:pPr>
          </a:p>
          <a:p>
            <a:pPr algn="l" defTabSz="2438400">
              <a:lnSpc>
                <a:spcPct val="90000"/>
              </a:lnSpc>
              <a:defRPr b="0" sz="2000">
                <a:solidFill>
                  <a:srgbClr val="FFFFFF"/>
                </a:solidFill>
              </a:defRPr>
            </a:pPr>
            <a:r>
              <a:t>pronouns: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114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V7"/>
          <p:cNvSpPr txBox="1"/>
          <p:nvPr>
            <p:ph type="sldNum" sz="quarter" idx="2"/>
          </p:nvPr>
        </p:nvSpPr>
        <p:spPr>
          <a:xfrm>
            <a:off x="23357265" y="13271500"/>
            <a:ext cx="223064" cy="19738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206" name="Help our neighbors reach their learning goals through mentorship and tutoring in safe, and healthy spaces."/>
          <p:cNvSpPr txBox="1"/>
          <p:nvPr/>
        </p:nvSpPr>
        <p:spPr>
          <a:xfrm>
            <a:off x="635000" y="2955069"/>
            <a:ext cx="10468479" cy="95379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l">
              <a:lnSpc>
                <a:spcPct val="90000"/>
              </a:lnSpc>
              <a:defRPr sz="9000">
                <a:solidFill>
                  <a:srgbClr val="FFFFFF"/>
                </a:solidFill>
              </a:defRPr>
            </a:pPr>
            <a:r>
              <a:rPr>
                <a:solidFill>
                  <a:srgbClr val="BE95FF"/>
                </a:solidFill>
              </a:rPr>
              <a:t>Help our neighbors</a:t>
            </a:r>
            <a:r>
              <a:t> reach their learning goals through mentorship and tutoring in safe, and healthy spaces.</a:t>
            </a:r>
          </a:p>
        </p:txBody>
      </p:sp>
      <p:sp>
        <p:nvSpPr>
          <p:cNvPr id="207" name="Rectangle"/>
          <p:cNvSpPr/>
          <p:nvPr/>
        </p:nvSpPr>
        <p:spPr>
          <a:xfrm>
            <a:off x="12185601" y="-28972"/>
            <a:ext cx="12207329" cy="13773944"/>
          </a:xfrm>
          <a:prstGeom prst="rect">
            <a:avLst/>
          </a:prstGeom>
          <a:solidFill>
            <a:srgbClr val="8D8D8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</a:p>
        </p:txBody>
      </p:sp>
      <p:sp>
        <p:nvSpPr>
          <p:cNvPr id="208" name="Use this area for one or more images that communicates the nature of your mission.…"/>
          <p:cNvSpPr txBox="1"/>
          <p:nvPr/>
        </p:nvSpPr>
        <p:spPr>
          <a:xfrm>
            <a:off x="15058079" y="5481943"/>
            <a:ext cx="6694033" cy="2758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l">
              <a:lnSpc>
                <a:spcPct val="90000"/>
              </a:lnSpc>
              <a:defRPr>
                <a:solidFill>
                  <a:srgbClr val="001141"/>
                </a:solidFill>
              </a:defRPr>
            </a:pPr>
            <a:r>
              <a:t>Use this area for one or more images that communicates the nature of your mission.</a:t>
            </a:r>
          </a:p>
          <a:p>
            <a:pPr algn="l">
              <a:lnSpc>
                <a:spcPct val="90000"/>
              </a:lnSpc>
              <a:defRPr>
                <a:solidFill>
                  <a:srgbClr val="001141"/>
                </a:solidFill>
              </a:defRPr>
            </a:pPr>
          </a:p>
          <a:p>
            <a:pPr algn="l">
              <a:lnSpc>
                <a:spcPct val="90000"/>
              </a:lnSpc>
              <a:defRPr>
                <a:solidFill>
                  <a:srgbClr val="001141"/>
                </a:solidFill>
              </a:defRPr>
            </a:pPr>
            <a:r>
              <a:t>It is great to include pictures of real people who benefit from, or work with or for your organization.</a:t>
            </a:r>
          </a:p>
        </p:txBody>
      </p:sp>
      <p:grpSp>
        <p:nvGrpSpPr>
          <p:cNvPr id="212" name="Group"/>
          <p:cNvGrpSpPr/>
          <p:nvPr/>
        </p:nvGrpSpPr>
        <p:grpSpPr>
          <a:xfrm>
            <a:off x="634999" y="606175"/>
            <a:ext cx="5466237" cy="1610968"/>
            <a:chOff x="0" y="0"/>
            <a:chExt cx="5466235" cy="1610967"/>
          </a:xfrm>
        </p:grpSpPr>
        <p:sp>
          <p:nvSpPr>
            <p:cNvPr id="209" name="Our mission"/>
            <p:cNvSpPr txBox="1"/>
            <p:nvPr/>
          </p:nvSpPr>
          <p:spPr>
            <a:xfrm>
              <a:off x="0" y="932410"/>
              <a:ext cx="5466236" cy="6785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 defTabSz="1219200">
                <a:defRPr b="0" sz="4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Our mission</a:t>
              </a:r>
            </a:p>
          </p:txBody>
        </p:sp>
        <p:sp>
          <p:nvSpPr>
            <p:cNvPr id="210" name="Your Non-profit name"/>
            <p:cNvSpPr txBox="1"/>
            <p:nvPr/>
          </p:nvSpPr>
          <p:spPr>
            <a:xfrm>
              <a:off x="0" y="0"/>
              <a:ext cx="5466236" cy="3947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Your Non-profit name</a:t>
              </a:r>
            </a:p>
          </p:txBody>
        </p:sp>
        <p:sp>
          <p:nvSpPr>
            <p:cNvPr id="211" name="Line"/>
            <p:cNvSpPr/>
            <p:nvPr/>
          </p:nvSpPr>
          <p:spPr>
            <a:xfrm>
              <a:off x="0" y="663824"/>
              <a:ext cx="5466236" cy="1"/>
            </a:xfrm>
            <a:prstGeom prst="line">
              <a:avLst/>
            </a:prstGeom>
            <a:noFill/>
            <a:ln w="25400" cap="flat">
              <a:solidFill>
                <a:srgbClr val="BB8E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114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Rectangle"/>
          <p:cNvSpPr/>
          <p:nvPr/>
        </p:nvSpPr>
        <p:spPr>
          <a:xfrm>
            <a:off x="12185601" y="-28972"/>
            <a:ext cx="12207329" cy="13773944"/>
          </a:xfrm>
          <a:prstGeom prst="rect">
            <a:avLst/>
          </a:prstGeom>
          <a:solidFill>
            <a:srgbClr val="8D8D8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</a:p>
        </p:txBody>
      </p:sp>
      <p:sp>
        <p:nvSpPr>
          <p:cNvPr id="215" name="Supporting images"/>
          <p:cNvSpPr txBox="1"/>
          <p:nvPr/>
        </p:nvSpPr>
        <p:spPr>
          <a:xfrm>
            <a:off x="15058079" y="6610350"/>
            <a:ext cx="6694033" cy="419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lnSpc>
                <a:spcPct val="90000"/>
              </a:lnSpc>
              <a:defRPr>
                <a:solidFill>
                  <a:srgbClr val="001141"/>
                </a:solidFill>
              </a:defRPr>
            </a:lvl1pPr>
          </a:lstStyle>
          <a:p>
            <a:pPr/>
            <a:r>
              <a:t>Supporting images</a:t>
            </a:r>
          </a:p>
        </p:txBody>
      </p:sp>
      <p:sp>
        <p:nvSpPr>
          <p:cNvPr id="216" name="Helping every neighbor reach their potential by…"/>
          <p:cNvSpPr txBox="1"/>
          <p:nvPr/>
        </p:nvSpPr>
        <p:spPr>
          <a:xfrm>
            <a:off x="635000" y="2955070"/>
            <a:ext cx="10559352" cy="36327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lnSpc>
                <a:spcPct val="90000"/>
              </a:lnSpc>
              <a:defRPr sz="9000">
                <a:solidFill>
                  <a:srgbClr val="BE95FF"/>
                </a:solidFill>
              </a:defRPr>
            </a:lvl1pPr>
          </a:lstStyle>
          <a:p>
            <a:pPr>
              <a:defRPr>
                <a:solidFill>
                  <a:srgbClr val="FFFFFF"/>
                </a:solidFill>
              </a:defRPr>
            </a:pPr>
            <a:r>
              <a:rPr>
                <a:solidFill>
                  <a:srgbClr val="BE95FF"/>
                </a:solidFill>
              </a:rPr>
              <a:t>Helping every neighbor reach their potential by…</a:t>
            </a:r>
          </a:p>
        </p:txBody>
      </p:sp>
      <p:sp>
        <p:nvSpPr>
          <p:cNvPr id="217" name="Academic mentoring…"/>
          <p:cNvSpPr txBox="1"/>
          <p:nvPr/>
        </p:nvSpPr>
        <p:spPr>
          <a:xfrm>
            <a:off x="243513" y="7068768"/>
            <a:ext cx="10559352" cy="7336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919" tIns="121919" rIns="121919" bIns="121919"/>
          <a:lstStyle/>
          <a:p>
            <a:pPr marL="254000" indent="-254000" algn="l" defTabSz="1219200">
              <a:spcBef>
                <a:spcPts val="2000"/>
              </a:spcBef>
              <a:buSzPct val="90000"/>
              <a:buChar char="•"/>
              <a:defRPr b="0" sz="3200">
                <a:solidFill>
                  <a:srgbClr val="FFFFFF"/>
                </a:solidFill>
              </a:defRPr>
            </a:pPr>
            <a:r>
              <a:t>Academic mentoring</a:t>
            </a:r>
          </a:p>
          <a:p>
            <a:pPr marL="254000" indent="-254000" algn="l" defTabSz="1219200">
              <a:spcBef>
                <a:spcPts val="2000"/>
              </a:spcBef>
              <a:buSzPct val="90000"/>
              <a:buChar char="•"/>
              <a:defRPr b="0" sz="3200">
                <a:solidFill>
                  <a:srgbClr val="FFFFFF"/>
                </a:solidFill>
              </a:defRPr>
            </a:pPr>
            <a:r>
              <a:t>After-school enrichment</a:t>
            </a:r>
          </a:p>
          <a:p>
            <a:pPr marL="254000" indent="-254000" algn="l" defTabSz="1219200">
              <a:spcBef>
                <a:spcPts val="2000"/>
              </a:spcBef>
              <a:buSzPct val="90000"/>
              <a:buChar char="•"/>
              <a:defRPr b="0" sz="3200">
                <a:solidFill>
                  <a:srgbClr val="FFFFFF"/>
                </a:solidFill>
              </a:defRPr>
            </a:pPr>
            <a:r>
              <a:t>Social entrepreneurship</a:t>
            </a:r>
          </a:p>
          <a:p>
            <a:pPr marL="254000" indent="-254000" algn="l" defTabSz="1219200">
              <a:spcBef>
                <a:spcPts val="2000"/>
              </a:spcBef>
              <a:buSzPct val="90000"/>
              <a:buChar char="•"/>
              <a:defRPr b="0" sz="3200">
                <a:solidFill>
                  <a:srgbClr val="FFFFFF"/>
                </a:solidFill>
              </a:defRPr>
            </a:pPr>
            <a:r>
              <a:t>Workforce development</a:t>
            </a:r>
          </a:p>
        </p:txBody>
      </p:sp>
      <p:grpSp>
        <p:nvGrpSpPr>
          <p:cNvPr id="221" name="Group"/>
          <p:cNvGrpSpPr/>
          <p:nvPr/>
        </p:nvGrpSpPr>
        <p:grpSpPr>
          <a:xfrm>
            <a:off x="634999" y="606175"/>
            <a:ext cx="5466237" cy="1610968"/>
            <a:chOff x="0" y="0"/>
            <a:chExt cx="5466235" cy="1610967"/>
          </a:xfrm>
        </p:grpSpPr>
        <p:sp>
          <p:nvSpPr>
            <p:cNvPr id="218" name="What we do"/>
            <p:cNvSpPr txBox="1"/>
            <p:nvPr/>
          </p:nvSpPr>
          <p:spPr>
            <a:xfrm>
              <a:off x="0" y="932410"/>
              <a:ext cx="5466236" cy="6785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 defTabSz="1219200">
                <a:defRPr b="0" sz="4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What we do</a:t>
              </a:r>
            </a:p>
          </p:txBody>
        </p:sp>
        <p:sp>
          <p:nvSpPr>
            <p:cNvPr id="219" name="Your Non-profit name"/>
            <p:cNvSpPr txBox="1"/>
            <p:nvPr/>
          </p:nvSpPr>
          <p:spPr>
            <a:xfrm>
              <a:off x="0" y="0"/>
              <a:ext cx="5466236" cy="3947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Your Non-profit name</a:t>
              </a:r>
            </a:p>
          </p:txBody>
        </p:sp>
        <p:sp>
          <p:nvSpPr>
            <p:cNvPr id="220" name="Line"/>
            <p:cNvSpPr/>
            <p:nvPr/>
          </p:nvSpPr>
          <p:spPr>
            <a:xfrm>
              <a:off x="0" y="663824"/>
              <a:ext cx="5466236" cy="1"/>
            </a:xfrm>
            <a:prstGeom prst="line">
              <a:avLst/>
            </a:prstGeom>
            <a:noFill/>
            <a:ln w="25400" cap="flat">
              <a:solidFill>
                <a:srgbClr val="BB8E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114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In order to……"/>
          <p:cNvSpPr txBox="1"/>
          <p:nvPr/>
        </p:nvSpPr>
        <p:spPr>
          <a:xfrm>
            <a:off x="635000" y="3647216"/>
            <a:ext cx="9932594" cy="73367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919" tIns="121919" rIns="121919" bIns="121919"/>
          <a:lstStyle/>
          <a:p>
            <a:pPr algn="l" defTabSz="1219200">
              <a:spcBef>
                <a:spcPts val="2000"/>
              </a:spcBef>
              <a:defRPr b="0" i="1" sz="3200">
                <a:solidFill>
                  <a:srgbClr val="F3F3F3"/>
                </a:solidFill>
              </a:defRPr>
            </a:pPr>
            <a:r>
              <a:t>In order to…</a:t>
            </a:r>
          </a:p>
          <a:p>
            <a:pPr algn="l" defTabSz="1219200">
              <a:spcBef>
                <a:spcPts val="2000"/>
              </a:spcBef>
              <a:defRPr sz="5000">
                <a:solidFill>
                  <a:srgbClr val="BB8EFF"/>
                </a:solidFill>
              </a:defRPr>
            </a:pPr>
            <a:r>
              <a:t>Serve more K-12 students in our Academic Mentoring and Enrichment Programs…</a:t>
            </a:r>
          </a:p>
        </p:txBody>
      </p:sp>
      <p:sp>
        <p:nvSpPr>
          <p:cNvPr id="224" name="Rectangle"/>
          <p:cNvSpPr/>
          <p:nvPr/>
        </p:nvSpPr>
        <p:spPr>
          <a:xfrm>
            <a:off x="12185601" y="-28972"/>
            <a:ext cx="12207329" cy="13773944"/>
          </a:xfrm>
          <a:prstGeom prst="rect">
            <a:avLst/>
          </a:prstGeom>
          <a:solidFill>
            <a:srgbClr val="8D8D8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</a:p>
        </p:txBody>
      </p:sp>
      <p:sp>
        <p:nvSpPr>
          <p:cNvPr id="225" name="Supporting images"/>
          <p:cNvSpPr txBox="1"/>
          <p:nvPr/>
        </p:nvSpPr>
        <p:spPr>
          <a:xfrm>
            <a:off x="15058079" y="6610350"/>
            <a:ext cx="6694033" cy="419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lnSpc>
                <a:spcPct val="90000"/>
              </a:lnSpc>
              <a:defRPr>
                <a:solidFill>
                  <a:srgbClr val="001141"/>
                </a:solidFill>
              </a:defRPr>
            </a:lvl1pPr>
          </a:lstStyle>
          <a:p>
            <a:pPr/>
            <a:r>
              <a:t>Supporting images</a:t>
            </a:r>
          </a:p>
        </p:txBody>
      </p:sp>
      <p:grpSp>
        <p:nvGrpSpPr>
          <p:cNvPr id="229" name="Group"/>
          <p:cNvGrpSpPr/>
          <p:nvPr/>
        </p:nvGrpSpPr>
        <p:grpSpPr>
          <a:xfrm>
            <a:off x="634999" y="606175"/>
            <a:ext cx="5466237" cy="1610968"/>
            <a:chOff x="0" y="0"/>
            <a:chExt cx="5466235" cy="1610967"/>
          </a:xfrm>
        </p:grpSpPr>
        <p:sp>
          <p:nvSpPr>
            <p:cNvPr id="226" name="Vision &amp; scope"/>
            <p:cNvSpPr txBox="1"/>
            <p:nvPr/>
          </p:nvSpPr>
          <p:spPr>
            <a:xfrm>
              <a:off x="0" y="932410"/>
              <a:ext cx="5466236" cy="6785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 defTabSz="1219200">
                <a:defRPr b="0" sz="4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Vision &amp; scope</a:t>
              </a:r>
            </a:p>
          </p:txBody>
        </p:sp>
        <p:sp>
          <p:nvSpPr>
            <p:cNvPr id="227" name="Your Non-profit name"/>
            <p:cNvSpPr txBox="1"/>
            <p:nvPr/>
          </p:nvSpPr>
          <p:spPr>
            <a:xfrm>
              <a:off x="0" y="0"/>
              <a:ext cx="5466236" cy="3947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Your Non-profit name</a:t>
              </a:r>
            </a:p>
          </p:txBody>
        </p:sp>
        <p:sp>
          <p:nvSpPr>
            <p:cNvPr id="228" name="Line"/>
            <p:cNvSpPr/>
            <p:nvPr/>
          </p:nvSpPr>
          <p:spPr>
            <a:xfrm>
              <a:off x="0" y="663824"/>
              <a:ext cx="5466236" cy="1"/>
            </a:xfrm>
            <a:prstGeom prst="line">
              <a:avLst/>
            </a:prstGeom>
            <a:noFill/>
            <a:ln w="25400" cap="flat">
              <a:solidFill>
                <a:srgbClr val="BB8E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114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This project will solve the problem of……"/>
          <p:cNvSpPr txBox="1"/>
          <p:nvPr/>
        </p:nvSpPr>
        <p:spPr>
          <a:xfrm>
            <a:off x="635000" y="3647216"/>
            <a:ext cx="9932594" cy="73367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919" tIns="121919" rIns="121919" bIns="121919"/>
          <a:lstStyle/>
          <a:p>
            <a:pPr algn="l" defTabSz="1219200">
              <a:spcBef>
                <a:spcPts val="2000"/>
              </a:spcBef>
              <a:defRPr b="0" i="1" sz="3200">
                <a:solidFill>
                  <a:srgbClr val="F3F3F3"/>
                </a:solidFill>
              </a:defRPr>
            </a:pPr>
            <a:r>
              <a:t>This project will solve the problem of…</a:t>
            </a:r>
          </a:p>
          <a:p>
            <a:pPr algn="l" defTabSz="1219200">
              <a:spcBef>
                <a:spcPts val="2000"/>
              </a:spcBef>
              <a:defRPr sz="5000">
                <a:solidFill>
                  <a:srgbClr val="BB8EFF"/>
                </a:solidFill>
              </a:defRPr>
            </a:pPr>
            <a:r>
              <a:t>Not having enough well-designed, functional space to accommodate the number of students and different learners enrolled in our programs…</a:t>
            </a:r>
          </a:p>
        </p:txBody>
      </p:sp>
      <p:sp>
        <p:nvSpPr>
          <p:cNvPr id="232" name="Rectangle"/>
          <p:cNvSpPr/>
          <p:nvPr/>
        </p:nvSpPr>
        <p:spPr>
          <a:xfrm>
            <a:off x="12185601" y="-28972"/>
            <a:ext cx="12207329" cy="13773944"/>
          </a:xfrm>
          <a:prstGeom prst="rect">
            <a:avLst/>
          </a:prstGeom>
          <a:solidFill>
            <a:srgbClr val="8D8D8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</a:p>
        </p:txBody>
      </p:sp>
      <p:sp>
        <p:nvSpPr>
          <p:cNvPr id="233" name="Supporting images"/>
          <p:cNvSpPr txBox="1"/>
          <p:nvPr/>
        </p:nvSpPr>
        <p:spPr>
          <a:xfrm>
            <a:off x="15058079" y="6610350"/>
            <a:ext cx="6694033" cy="419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lnSpc>
                <a:spcPct val="90000"/>
              </a:lnSpc>
              <a:defRPr>
                <a:solidFill>
                  <a:srgbClr val="001141"/>
                </a:solidFill>
              </a:defRPr>
            </a:lvl1pPr>
          </a:lstStyle>
          <a:p>
            <a:pPr/>
            <a:r>
              <a:t>Supporting images</a:t>
            </a:r>
          </a:p>
        </p:txBody>
      </p:sp>
      <p:grpSp>
        <p:nvGrpSpPr>
          <p:cNvPr id="237" name="Group"/>
          <p:cNvGrpSpPr/>
          <p:nvPr/>
        </p:nvGrpSpPr>
        <p:grpSpPr>
          <a:xfrm>
            <a:off x="634999" y="606175"/>
            <a:ext cx="5466237" cy="1610968"/>
            <a:chOff x="0" y="0"/>
            <a:chExt cx="5466235" cy="1610967"/>
          </a:xfrm>
        </p:grpSpPr>
        <p:sp>
          <p:nvSpPr>
            <p:cNvPr id="234" name="Problem scope"/>
            <p:cNvSpPr txBox="1"/>
            <p:nvPr/>
          </p:nvSpPr>
          <p:spPr>
            <a:xfrm>
              <a:off x="0" y="932410"/>
              <a:ext cx="5466236" cy="6785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 defTabSz="1219200">
                <a:defRPr b="0" sz="4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Problem scope</a:t>
              </a:r>
            </a:p>
          </p:txBody>
        </p:sp>
        <p:sp>
          <p:nvSpPr>
            <p:cNvPr id="235" name="Your Non-profit name"/>
            <p:cNvSpPr txBox="1"/>
            <p:nvPr/>
          </p:nvSpPr>
          <p:spPr>
            <a:xfrm>
              <a:off x="0" y="0"/>
              <a:ext cx="5466236" cy="3947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Your Non-profit name</a:t>
              </a:r>
            </a:p>
          </p:txBody>
        </p:sp>
        <p:sp>
          <p:nvSpPr>
            <p:cNvPr id="236" name="Line"/>
            <p:cNvSpPr/>
            <p:nvPr/>
          </p:nvSpPr>
          <p:spPr>
            <a:xfrm>
              <a:off x="0" y="663824"/>
              <a:ext cx="5466236" cy="1"/>
            </a:xfrm>
            <a:prstGeom prst="line">
              <a:avLst/>
            </a:prstGeom>
            <a:noFill/>
            <a:ln w="25400" cap="flat">
              <a:solidFill>
                <a:srgbClr val="BB8E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114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By giving……"/>
          <p:cNvSpPr txBox="1"/>
          <p:nvPr/>
        </p:nvSpPr>
        <p:spPr>
          <a:xfrm>
            <a:off x="635000" y="3647216"/>
            <a:ext cx="9932594" cy="73367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919" tIns="121919" rIns="121919" bIns="121919"/>
          <a:lstStyle/>
          <a:p>
            <a:pPr algn="l" defTabSz="1219200">
              <a:spcBef>
                <a:spcPts val="2000"/>
              </a:spcBef>
              <a:defRPr b="0" i="1" sz="3200">
                <a:solidFill>
                  <a:srgbClr val="F3F3F3"/>
                </a:solidFill>
              </a:defRPr>
            </a:pPr>
            <a:r>
              <a:t>By giving…</a:t>
            </a:r>
          </a:p>
          <a:p>
            <a:pPr algn="l" defTabSz="1219200">
              <a:spcBef>
                <a:spcPts val="2000"/>
              </a:spcBef>
              <a:defRPr sz="5000">
                <a:solidFill>
                  <a:srgbClr val="BB8EFF"/>
                </a:solidFill>
              </a:defRPr>
            </a:pPr>
            <a:r>
              <a:t>K-12 students and their volunteer mentors…</a:t>
            </a:r>
          </a:p>
        </p:txBody>
      </p:sp>
      <p:sp>
        <p:nvSpPr>
          <p:cNvPr id="240" name="Rectangle"/>
          <p:cNvSpPr/>
          <p:nvPr/>
        </p:nvSpPr>
        <p:spPr>
          <a:xfrm>
            <a:off x="12185601" y="-28972"/>
            <a:ext cx="12207329" cy="13773944"/>
          </a:xfrm>
          <a:prstGeom prst="rect">
            <a:avLst/>
          </a:prstGeom>
          <a:solidFill>
            <a:srgbClr val="8D8D8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</a:p>
        </p:txBody>
      </p:sp>
      <p:sp>
        <p:nvSpPr>
          <p:cNvPr id="241" name="Supporting images"/>
          <p:cNvSpPr txBox="1"/>
          <p:nvPr/>
        </p:nvSpPr>
        <p:spPr>
          <a:xfrm>
            <a:off x="15058079" y="6610350"/>
            <a:ext cx="6694033" cy="419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lnSpc>
                <a:spcPct val="90000"/>
              </a:lnSpc>
              <a:defRPr>
                <a:solidFill>
                  <a:srgbClr val="001141"/>
                </a:solidFill>
              </a:defRPr>
            </a:lvl1pPr>
          </a:lstStyle>
          <a:p>
            <a:pPr/>
            <a:r>
              <a:t>Supporting images</a:t>
            </a:r>
          </a:p>
        </p:txBody>
      </p:sp>
      <p:grpSp>
        <p:nvGrpSpPr>
          <p:cNvPr id="245" name="Group"/>
          <p:cNvGrpSpPr/>
          <p:nvPr/>
        </p:nvGrpSpPr>
        <p:grpSpPr>
          <a:xfrm>
            <a:off x="634999" y="606175"/>
            <a:ext cx="5466237" cy="1610968"/>
            <a:chOff x="0" y="0"/>
            <a:chExt cx="5466235" cy="1610967"/>
          </a:xfrm>
        </p:grpSpPr>
        <p:sp>
          <p:nvSpPr>
            <p:cNvPr id="242" name="Target audience"/>
            <p:cNvSpPr txBox="1"/>
            <p:nvPr/>
          </p:nvSpPr>
          <p:spPr>
            <a:xfrm>
              <a:off x="0" y="932410"/>
              <a:ext cx="5466236" cy="6785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 defTabSz="1219200">
                <a:defRPr b="0" sz="4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Target audience</a:t>
              </a:r>
            </a:p>
          </p:txBody>
        </p:sp>
        <p:sp>
          <p:nvSpPr>
            <p:cNvPr id="243" name="Your Non-profit name"/>
            <p:cNvSpPr txBox="1"/>
            <p:nvPr/>
          </p:nvSpPr>
          <p:spPr>
            <a:xfrm>
              <a:off x="0" y="0"/>
              <a:ext cx="5466236" cy="3947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Your Non-profit name</a:t>
              </a:r>
            </a:p>
          </p:txBody>
        </p:sp>
        <p:sp>
          <p:nvSpPr>
            <p:cNvPr id="244" name="Line"/>
            <p:cNvSpPr/>
            <p:nvPr/>
          </p:nvSpPr>
          <p:spPr>
            <a:xfrm>
              <a:off x="0" y="663824"/>
              <a:ext cx="5466236" cy="1"/>
            </a:xfrm>
            <a:prstGeom prst="line">
              <a:avLst/>
            </a:prstGeom>
            <a:noFill/>
            <a:ln w="25400" cap="flat">
              <a:solidFill>
                <a:srgbClr val="BB8E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114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The ability to……"/>
          <p:cNvSpPr txBox="1"/>
          <p:nvPr/>
        </p:nvSpPr>
        <p:spPr>
          <a:xfrm>
            <a:off x="635000" y="3647216"/>
            <a:ext cx="10818953" cy="90930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919" tIns="121919" rIns="121919" bIns="121919"/>
          <a:lstStyle/>
          <a:p>
            <a:pPr algn="l" defTabSz="1219200">
              <a:spcBef>
                <a:spcPts val="2000"/>
              </a:spcBef>
              <a:defRPr b="0" i="1" sz="3200">
                <a:solidFill>
                  <a:srgbClr val="F3F3F3"/>
                </a:solidFill>
              </a:defRPr>
            </a:pPr>
            <a:r>
              <a:t>The ability to…</a:t>
            </a:r>
          </a:p>
          <a:p>
            <a:pPr algn="l" defTabSz="1219200">
              <a:spcBef>
                <a:spcPts val="2000"/>
              </a:spcBef>
              <a:defRPr sz="5000">
                <a:solidFill>
                  <a:srgbClr val="BB8EFF"/>
                </a:solidFill>
              </a:defRPr>
            </a:pPr>
            <a:r>
              <a:t>Meet in more productive and purposed spaces that create a successful learning environment.</a:t>
            </a:r>
          </a:p>
        </p:txBody>
      </p:sp>
      <p:sp>
        <p:nvSpPr>
          <p:cNvPr id="248" name="Rectangle"/>
          <p:cNvSpPr/>
          <p:nvPr/>
        </p:nvSpPr>
        <p:spPr>
          <a:xfrm>
            <a:off x="12185601" y="-28972"/>
            <a:ext cx="12207329" cy="13773944"/>
          </a:xfrm>
          <a:prstGeom prst="rect">
            <a:avLst/>
          </a:prstGeom>
          <a:solidFill>
            <a:srgbClr val="8D8D8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</a:p>
        </p:txBody>
      </p:sp>
      <p:sp>
        <p:nvSpPr>
          <p:cNvPr id="249" name="Supporting images"/>
          <p:cNvSpPr txBox="1"/>
          <p:nvPr/>
        </p:nvSpPr>
        <p:spPr>
          <a:xfrm>
            <a:off x="15058079" y="6610350"/>
            <a:ext cx="6694033" cy="419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lnSpc>
                <a:spcPct val="90000"/>
              </a:lnSpc>
              <a:defRPr>
                <a:solidFill>
                  <a:srgbClr val="001141"/>
                </a:solidFill>
              </a:defRPr>
            </a:lvl1pPr>
          </a:lstStyle>
          <a:p>
            <a:pPr/>
            <a:r>
              <a:t>Supporting images</a:t>
            </a:r>
          </a:p>
        </p:txBody>
      </p:sp>
      <p:grpSp>
        <p:nvGrpSpPr>
          <p:cNvPr id="253" name="Group"/>
          <p:cNvGrpSpPr/>
          <p:nvPr/>
        </p:nvGrpSpPr>
        <p:grpSpPr>
          <a:xfrm>
            <a:off x="634999" y="606175"/>
            <a:ext cx="5466237" cy="1610968"/>
            <a:chOff x="0" y="0"/>
            <a:chExt cx="5466235" cy="1610967"/>
          </a:xfrm>
        </p:grpSpPr>
        <p:sp>
          <p:nvSpPr>
            <p:cNvPr id="250" name="Project strategy"/>
            <p:cNvSpPr txBox="1"/>
            <p:nvPr/>
          </p:nvSpPr>
          <p:spPr>
            <a:xfrm>
              <a:off x="0" y="932410"/>
              <a:ext cx="5466236" cy="6785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 defTabSz="1219200">
                <a:defRPr b="0" sz="4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Project strategy</a:t>
              </a:r>
            </a:p>
          </p:txBody>
        </p:sp>
        <p:sp>
          <p:nvSpPr>
            <p:cNvPr id="251" name="Your Non-profit name"/>
            <p:cNvSpPr txBox="1"/>
            <p:nvPr/>
          </p:nvSpPr>
          <p:spPr>
            <a:xfrm>
              <a:off x="0" y="0"/>
              <a:ext cx="5466236" cy="3947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Your Non-profit name</a:t>
              </a:r>
            </a:p>
          </p:txBody>
        </p:sp>
        <p:sp>
          <p:nvSpPr>
            <p:cNvPr id="252" name="Line"/>
            <p:cNvSpPr/>
            <p:nvPr/>
          </p:nvSpPr>
          <p:spPr>
            <a:xfrm>
              <a:off x="0" y="663824"/>
              <a:ext cx="5466236" cy="1"/>
            </a:xfrm>
            <a:prstGeom prst="line">
              <a:avLst/>
            </a:prstGeom>
            <a:noFill/>
            <a:ln w="25400" cap="flat">
              <a:solidFill>
                <a:srgbClr val="BB8E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114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Near-term success will mean that……"/>
          <p:cNvSpPr txBox="1"/>
          <p:nvPr/>
        </p:nvSpPr>
        <p:spPr>
          <a:xfrm>
            <a:off x="635000" y="3647216"/>
            <a:ext cx="10808765" cy="90801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919" tIns="121919" rIns="121919" bIns="121919"/>
          <a:lstStyle/>
          <a:p>
            <a:pPr algn="l" defTabSz="1219200">
              <a:spcBef>
                <a:spcPts val="2000"/>
              </a:spcBef>
              <a:defRPr b="0" i="1" sz="3200">
                <a:solidFill>
                  <a:srgbClr val="F3F3F3"/>
                </a:solidFill>
              </a:defRPr>
            </a:pPr>
            <a:r>
              <a:t>Near-term success will mean that…</a:t>
            </a:r>
          </a:p>
          <a:p>
            <a:pPr algn="l" defTabSz="1219200">
              <a:spcBef>
                <a:spcPts val="2000"/>
              </a:spcBef>
              <a:defRPr sz="5000">
                <a:solidFill>
                  <a:srgbClr val="BB8EFF"/>
                </a:solidFill>
              </a:defRPr>
            </a:pPr>
            <a:r>
              <a:t>We will have more productive mentorship and enrichment sessions as evaluated by the mentor, student and parent at the end of the session.</a:t>
            </a:r>
          </a:p>
        </p:txBody>
      </p:sp>
      <p:sp>
        <p:nvSpPr>
          <p:cNvPr id="256" name="Rectangle"/>
          <p:cNvSpPr/>
          <p:nvPr/>
        </p:nvSpPr>
        <p:spPr>
          <a:xfrm>
            <a:off x="12185601" y="-28972"/>
            <a:ext cx="12207329" cy="13773944"/>
          </a:xfrm>
          <a:prstGeom prst="rect">
            <a:avLst/>
          </a:prstGeom>
          <a:solidFill>
            <a:srgbClr val="8D8D8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</a:p>
        </p:txBody>
      </p:sp>
      <p:sp>
        <p:nvSpPr>
          <p:cNvPr id="257" name="Supporting images"/>
          <p:cNvSpPr txBox="1"/>
          <p:nvPr/>
        </p:nvSpPr>
        <p:spPr>
          <a:xfrm>
            <a:off x="15058079" y="6610350"/>
            <a:ext cx="6694033" cy="419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lnSpc>
                <a:spcPct val="90000"/>
              </a:lnSpc>
              <a:defRPr>
                <a:solidFill>
                  <a:srgbClr val="001141"/>
                </a:solidFill>
              </a:defRPr>
            </a:lvl1pPr>
          </a:lstStyle>
          <a:p>
            <a:pPr/>
            <a:r>
              <a:t>Supporting images</a:t>
            </a:r>
          </a:p>
        </p:txBody>
      </p:sp>
      <p:grpSp>
        <p:nvGrpSpPr>
          <p:cNvPr id="261" name="Group"/>
          <p:cNvGrpSpPr/>
          <p:nvPr/>
        </p:nvGrpSpPr>
        <p:grpSpPr>
          <a:xfrm>
            <a:off x="634999" y="606175"/>
            <a:ext cx="9481453" cy="932411"/>
            <a:chOff x="0" y="0"/>
            <a:chExt cx="9481451" cy="932410"/>
          </a:xfrm>
        </p:grpSpPr>
        <p:sp>
          <p:nvSpPr>
            <p:cNvPr id="258" name="Near-term measurable success :)"/>
            <p:cNvSpPr/>
            <p:nvPr/>
          </p:nvSpPr>
          <p:spPr>
            <a:xfrm>
              <a:off x="0" y="932410"/>
              <a:ext cx="948145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 defTabSz="1219200">
                <a:defRPr b="0" sz="4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Near-term measurable success :)</a:t>
              </a:r>
            </a:p>
          </p:txBody>
        </p:sp>
        <p:sp>
          <p:nvSpPr>
            <p:cNvPr id="259" name="Your Non-profit name"/>
            <p:cNvSpPr/>
            <p:nvPr/>
          </p:nvSpPr>
          <p:spPr>
            <a:xfrm>
              <a:off x="0" y="0"/>
              <a:ext cx="5466236" cy="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Your Non-profit name</a:t>
              </a:r>
            </a:p>
          </p:txBody>
        </p:sp>
        <p:sp>
          <p:nvSpPr>
            <p:cNvPr id="260" name="Line"/>
            <p:cNvSpPr/>
            <p:nvPr/>
          </p:nvSpPr>
          <p:spPr>
            <a:xfrm>
              <a:off x="0" y="663824"/>
              <a:ext cx="5466236" cy="1"/>
            </a:xfrm>
            <a:prstGeom prst="line">
              <a:avLst/>
            </a:prstGeom>
            <a:noFill/>
            <a:ln w="25400" cap="flat">
              <a:solidFill>
                <a:srgbClr val="BB8E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